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entation.xml" ContentType="application/vnd.openxmlformats-officedocument.presentationml.presentation.main+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23.xml" ContentType="application/vnd.openxmlformats-officedocument.presentationml.slideLayout+xml"/>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4" r:id="rId1"/>
    <p:sldMasterId id="2147483836" r:id="rId2"/>
    <p:sldMasterId id="2147483866" r:id="rId3"/>
  </p:sldMasterIdLst>
  <p:notesMasterIdLst>
    <p:notesMasterId r:id="rId24"/>
  </p:notesMasterIdLst>
  <p:sldIdLst>
    <p:sldId id="256" r:id="rId4"/>
    <p:sldId id="257" r:id="rId5"/>
    <p:sldId id="258" r:id="rId6"/>
    <p:sldId id="259" r:id="rId7"/>
    <p:sldId id="261" r:id="rId8"/>
    <p:sldId id="262" r:id="rId9"/>
    <p:sldId id="263" r:id="rId10"/>
    <p:sldId id="264" r:id="rId11"/>
    <p:sldId id="265" r:id="rId12"/>
    <p:sldId id="266" r:id="rId13"/>
    <p:sldId id="269" r:id="rId14"/>
    <p:sldId id="274" r:id="rId15"/>
    <p:sldId id="275" r:id="rId16"/>
    <p:sldId id="276" r:id="rId17"/>
    <p:sldId id="277" r:id="rId18"/>
    <p:sldId id="267" r:id="rId19"/>
    <p:sldId id="268" r:id="rId20"/>
    <p:sldId id="272" r:id="rId21"/>
    <p:sldId id="270" r:id="rId22"/>
    <p:sldId id="273"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Açık Stil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Stil Yok, Tablo Kılavuz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Orta Stil 2 - Vurgu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78" autoAdjust="0"/>
    <p:restoredTop sz="94660"/>
  </p:normalViewPr>
  <p:slideViewPr>
    <p:cSldViewPr>
      <p:cViewPr varScale="1">
        <p:scale>
          <a:sx n="85" d="100"/>
          <a:sy n="85" d="100"/>
        </p:scale>
        <p:origin x="1626" y="10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customXml" Target="../customXml/item3.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 Id="rId30" Type="http://schemas.openxmlformats.org/officeDocument/2006/relationships/customXml" Target="../customXml/item2.xml"/></Relationships>
</file>

<file path=ppt/media/image1.jpeg>
</file>

<file path=ppt/media/image10.jpg>
</file>

<file path=ppt/media/image11.jp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5712E6-E9A9-47DB-807F-93571E1A8B5B}" type="datetimeFigureOut">
              <a:rPr lang="tr-TR" smtClean="0"/>
              <a:t>4.1.2021</a:t>
            </a:fld>
            <a:endParaRPr lang="tr-TR"/>
          </a:p>
        </p:txBody>
      </p:sp>
      <p:sp>
        <p:nvSpPr>
          <p:cNvPr id="4" name="Slayt Resmi Yer Tutucusu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93576E-4D19-4E0C-ABCA-4E5E2F2ACC49}" type="slidenum">
              <a:rPr lang="tr-TR" smtClean="0"/>
              <a:t>‹#›</a:t>
            </a:fld>
            <a:endParaRPr lang="tr-TR"/>
          </a:p>
        </p:txBody>
      </p:sp>
    </p:spTree>
    <p:extLst>
      <p:ext uri="{BB962C8B-B14F-4D97-AF65-F5344CB8AC3E}">
        <p14:creationId xmlns:p14="http://schemas.microsoft.com/office/powerpoint/2010/main" val="955827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0E93576E-4D19-4E0C-ABCA-4E5E2F2ACC49}" type="slidenum">
              <a:rPr lang="tr-TR" smtClean="0"/>
              <a:t>10</a:t>
            </a:fld>
            <a:endParaRPr lang="tr-TR"/>
          </a:p>
        </p:txBody>
      </p:sp>
    </p:spTree>
    <p:extLst>
      <p:ext uri="{BB962C8B-B14F-4D97-AF65-F5344CB8AC3E}">
        <p14:creationId xmlns:p14="http://schemas.microsoft.com/office/powerpoint/2010/main" val="2675834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2063115" y="630937"/>
            <a:ext cx="5230368"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808892" y="1098388"/>
            <a:ext cx="7738814" cy="4394988"/>
          </a:xfrm>
        </p:spPr>
        <p:txBody>
          <a:bodyPr anchor="ctr">
            <a:noAutofit/>
          </a:bodyPr>
          <a:lstStyle>
            <a:lvl1pPr algn="ctr">
              <a:defRPr sz="7500" spc="600" baseline="0"/>
            </a:lvl1pPr>
          </a:lstStyle>
          <a:p>
            <a:r>
              <a:rPr lang="tr-TR"/>
              <a:t>Asıl başlık stilini düzenlemek için tıklayın</a:t>
            </a:r>
            <a:endParaRPr lang="en-US" dirty="0"/>
          </a:p>
        </p:txBody>
      </p:sp>
      <p:sp>
        <p:nvSpPr>
          <p:cNvPr id="3" name="Subtitle 2"/>
          <p:cNvSpPr>
            <a:spLocks noGrp="1"/>
          </p:cNvSpPr>
          <p:nvPr>
            <p:ph type="subTitle" idx="1"/>
          </p:nvPr>
        </p:nvSpPr>
        <p:spPr>
          <a:xfrm>
            <a:off x="1661284" y="5979197"/>
            <a:ext cx="6034030" cy="742279"/>
          </a:xfrm>
        </p:spPr>
        <p:txBody>
          <a:bodyPr anchor="t">
            <a:normAutofit/>
          </a:bodyPr>
          <a:lstStyle>
            <a:lvl1pPr marL="0" indent="0" algn="ctr">
              <a:lnSpc>
                <a:spcPct val="100000"/>
              </a:lnSpc>
              <a:buNone/>
              <a:defRPr sz="1500" b="1" i="0" cap="all" spc="300"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tr-TR"/>
              <a:t>Asıl alt başlık stilini düzenlemek için tıklayın</a:t>
            </a:r>
            <a:endParaRPr lang="en-US" dirty="0"/>
          </a:p>
        </p:txBody>
      </p:sp>
      <p:sp>
        <p:nvSpPr>
          <p:cNvPr id="4" name="Date Placeholder 3"/>
          <p:cNvSpPr>
            <a:spLocks noGrp="1"/>
          </p:cNvSpPr>
          <p:nvPr>
            <p:ph type="dt" sz="half" idx="10"/>
          </p:nvPr>
        </p:nvSpPr>
        <p:spPr>
          <a:xfrm>
            <a:off x="808892" y="6375679"/>
            <a:ext cx="1747292" cy="348462"/>
          </a:xfrm>
        </p:spPr>
        <p:txBody>
          <a:bodyPr/>
          <a:lstStyle>
            <a:lvl1pPr>
              <a:defRPr baseline="0">
                <a:solidFill>
                  <a:schemeClr val="accent1">
                    <a:lumMod val="50000"/>
                  </a:schemeClr>
                </a:solidFill>
              </a:defRPr>
            </a:lvl1p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a:xfrm>
            <a:off x="3135249" y="6375679"/>
            <a:ext cx="30861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6800414" y="6375679"/>
            <a:ext cx="1747292" cy="345796"/>
          </a:xfrm>
        </p:spPr>
        <p:txBody>
          <a:bodyPr/>
          <a:lstStyle>
            <a:lvl1pPr>
              <a:defRPr baseline="0">
                <a:solidFill>
                  <a:schemeClr val="accent1">
                    <a:lumMod val="50000"/>
                  </a:schemeClr>
                </a:solidFill>
              </a:defRPr>
            </a:lvl1pPr>
          </a:lstStyle>
          <a:p>
            <a:fld id="{A7CD31F4-64FA-4BA0-9498-67783267A8C8}" type="slidenum">
              <a:rPr lang="en-US" smtClean="0"/>
              <a:t>‹#›</a:t>
            </a:fld>
            <a:endParaRPr lang="en-US" dirty="0"/>
          </a:p>
        </p:txBody>
      </p:sp>
      <p:sp>
        <p:nvSpPr>
          <p:cNvPr id="13" name="Rectangle 12"/>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left edge border"/>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29541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407042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6911" y="382386"/>
            <a:ext cx="1771930" cy="5600404"/>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942974" y="382386"/>
            <a:ext cx="5809517" cy="5600404"/>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1446596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tr-TR"/>
              <a:t>Asıl başlık stilini düzenlemek için tıklayın</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800483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716618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775555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565625804"/>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629842" y="2505075"/>
            <a:ext cx="3868340"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4629150" y="2505075"/>
            <a:ext cx="3887391"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582354240"/>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7720069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5861400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tr-TR"/>
              <a:t>Asıl başlık stilini düzenlemek için tıklayın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66838048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8071084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2107100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8176610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40503101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D39A626-3292-4CC0-8207-B4F92BFC7414}"/>
              </a:ext>
            </a:extLst>
          </p:cNvPr>
          <p:cNvSpPr>
            <a:spLocks noGrp="1"/>
          </p:cNvSpPr>
          <p:nvPr>
            <p:ph type="ctrTitle"/>
          </p:nvPr>
        </p:nvSpPr>
        <p:spPr>
          <a:xfrm>
            <a:off x="1143000" y="1122363"/>
            <a:ext cx="6858000" cy="2387600"/>
          </a:xfrm>
        </p:spPr>
        <p:txBody>
          <a:bodyPr anchor="b"/>
          <a:lstStyle>
            <a:lvl1pPr algn="ctr">
              <a:defRPr sz="4500"/>
            </a:lvl1pPr>
          </a:lstStyle>
          <a:p>
            <a:r>
              <a:rPr lang="tr-TR"/>
              <a:t>Asıl başlık stilini düzenlemek için tıklayın</a:t>
            </a:r>
          </a:p>
        </p:txBody>
      </p:sp>
      <p:sp>
        <p:nvSpPr>
          <p:cNvPr id="3" name="Alt Başlık 2">
            <a:extLst>
              <a:ext uri="{FF2B5EF4-FFF2-40B4-BE49-F238E27FC236}">
                <a16:creationId xmlns:a16="http://schemas.microsoft.com/office/drawing/2014/main" id="{EEEEDCCD-0B2E-4C3B-B403-4DA3AE342DFA}"/>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78874C58-1523-4702-AD7F-C17AE0D82CE2}"/>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Alt Bilgi Yer Tutucusu 4">
            <a:extLst>
              <a:ext uri="{FF2B5EF4-FFF2-40B4-BE49-F238E27FC236}">
                <a16:creationId xmlns:a16="http://schemas.microsoft.com/office/drawing/2014/main" id="{464265A5-D446-4353-B9A4-98AE82058016}"/>
              </a:ext>
            </a:extLst>
          </p:cNvPr>
          <p:cNvSpPr>
            <a:spLocks noGrp="1"/>
          </p:cNvSpPr>
          <p:nvPr>
            <p:ph type="ftr" sz="quarter" idx="11"/>
          </p:nvPr>
        </p:nvSpPr>
        <p:spPr/>
        <p:txBody>
          <a:bodyPr/>
          <a:lstStyle/>
          <a:p>
            <a:endParaRPr lang="en-US" dirty="0"/>
          </a:p>
        </p:txBody>
      </p:sp>
      <p:sp>
        <p:nvSpPr>
          <p:cNvPr id="6" name="Slayt Numarası Yer Tutucusu 5">
            <a:extLst>
              <a:ext uri="{FF2B5EF4-FFF2-40B4-BE49-F238E27FC236}">
                <a16:creationId xmlns:a16="http://schemas.microsoft.com/office/drawing/2014/main" id="{FC683446-E3DF-4BED-B039-CDFB3B16608D}"/>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5230145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EFFC908-0D5F-425D-A0CB-672D40B91ED4}"/>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A3AAC8F9-36CE-4664-B9BA-AA0A3B730942}"/>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1ED00D2-BCC9-4CAD-9F15-B92C08AA3F0A}"/>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Alt Bilgi Yer Tutucusu 4">
            <a:extLst>
              <a:ext uri="{FF2B5EF4-FFF2-40B4-BE49-F238E27FC236}">
                <a16:creationId xmlns:a16="http://schemas.microsoft.com/office/drawing/2014/main" id="{6E8D70C2-FD39-4608-98D9-41EC5FF4F636}"/>
              </a:ext>
            </a:extLst>
          </p:cNvPr>
          <p:cNvSpPr>
            <a:spLocks noGrp="1"/>
          </p:cNvSpPr>
          <p:nvPr>
            <p:ph type="ftr" sz="quarter" idx="11"/>
          </p:nvPr>
        </p:nvSpPr>
        <p:spPr/>
        <p:txBody>
          <a:bodyPr/>
          <a:lstStyle/>
          <a:p>
            <a:endParaRPr lang="en-US" dirty="0"/>
          </a:p>
        </p:txBody>
      </p:sp>
      <p:sp>
        <p:nvSpPr>
          <p:cNvPr id="6" name="Slayt Numarası Yer Tutucusu 5">
            <a:extLst>
              <a:ext uri="{FF2B5EF4-FFF2-40B4-BE49-F238E27FC236}">
                <a16:creationId xmlns:a16="http://schemas.microsoft.com/office/drawing/2014/main" id="{FE2F9DB8-995D-4DF7-B815-09B34BEAAA6A}"/>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7304796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8861387-DB99-4802-81B0-123D85D70F71}"/>
              </a:ext>
            </a:extLst>
          </p:cNvPr>
          <p:cNvSpPr>
            <a:spLocks noGrp="1"/>
          </p:cNvSpPr>
          <p:nvPr>
            <p:ph type="title"/>
          </p:nvPr>
        </p:nvSpPr>
        <p:spPr>
          <a:xfrm>
            <a:off x="623888" y="1709739"/>
            <a:ext cx="7886700" cy="2852737"/>
          </a:xfrm>
        </p:spPr>
        <p:txBody>
          <a:bodyPr anchor="b"/>
          <a:lstStyle>
            <a:lvl1pPr>
              <a:defRPr sz="45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1C5AA6BA-5438-4045-86B2-90FF4DAF6D9D}"/>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037A5325-A3AD-413F-9A50-F94D0DEFA60D}"/>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Alt Bilgi Yer Tutucusu 4">
            <a:extLst>
              <a:ext uri="{FF2B5EF4-FFF2-40B4-BE49-F238E27FC236}">
                <a16:creationId xmlns:a16="http://schemas.microsoft.com/office/drawing/2014/main" id="{1314E14C-C3E9-4D76-9C24-DB67181342C7}"/>
              </a:ext>
            </a:extLst>
          </p:cNvPr>
          <p:cNvSpPr>
            <a:spLocks noGrp="1"/>
          </p:cNvSpPr>
          <p:nvPr>
            <p:ph type="ftr" sz="quarter" idx="11"/>
          </p:nvPr>
        </p:nvSpPr>
        <p:spPr/>
        <p:txBody>
          <a:bodyPr/>
          <a:lstStyle/>
          <a:p>
            <a:endParaRPr lang="en-US" dirty="0"/>
          </a:p>
        </p:txBody>
      </p:sp>
      <p:sp>
        <p:nvSpPr>
          <p:cNvPr id="6" name="Slayt Numarası Yer Tutucusu 5">
            <a:extLst>
              <a:ext uri="{FF2B5EF4-FFF2-40B4-BE49-F238E27FC236}">
                <a16:creationId xmlns:a16="http://schemas.microsoft.com/office/drawing/2014/main" id="{56E2C152-67AD-4EE7-8C20-F09C512B599F}"/>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2832978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B899692-4EC1-4A77-8BF2-8C0A5774805E}"/>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D733AA26-97A9-4E9D-8459-59944A3E5B01}"/>
              </a:ext>
            </a:extLst>
          </p:cNvPr>
          <p:cNvSpPr>
            <a:spLocks noGrp="1"/>
          </p:cNvSpPr>
          <p:nvPr>
            <p:ph sz="half" idx="1"/>
          </p:nvPr>
        </p:nvSpPr>
        <p:spPr>
          <a:xfrm>
            <a:off x="628650" y="1825625"/>
            <a:ext cx="38862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EDBDFB59-1A3F-4A0D-8EC5-33A3C05D8031}"/>
              </a:ext>
            </a:extLst>
          </p:cNvPr>
          <p:cNvSpPr>
            <a:spLocks noGrp="1"/>
          </p:cNvSpPr>
          <p:nvPr>
            <p:ph sz="half" idx="2"/>
          </p:nvPr>
        </p:nvSpPr>
        <p:spPr>
          <a:xfrm>
            <a:off x="4629150" y="1825625"/>
            <a:ext cx="38862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CD9EA8F4-18B6-4F74-81C5-0BC9DC4D8DAD}"/>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6" name="Alt Bilgi Yer Tutucusu 5">
            <a:extLst>
              <a:ext uri="{FF2B5EF4-FFF2-40B4-BE49-F238E27FC236}">
                <a16:creationId xmlns:a16="http://schemas.microsoft.com/office/drawing/2014/main" id="{6581538C-B63D-4EEA-87B7-01250B6F0994}"/>
              </a:ext>
            </a:extLst>
          </p:cNvPr>
          <p:cNvSpPr>
            <a:spLocks noGrp="1"/>
          </p:cNvSpPr>
          <p:nvPr>
            <p:ph type="ftr" sz="quarter" idx="11"/>
          </p:nvPr>
        </p:nvSpPr>
        <p:spPr/>
        <p:txBody>
          <a:bodyPr/>
          <a:lstStyle/>
          <a:p>
            <a:endParaRPr lang="en-US" dirty="0"/>
          </a:p>
        </p:txBody>
      </p:sp>
      <p:sp>
        <p:nvSpPr>
          <p:cNvPr id="7" name="Slayt Numarası Yer Tutucusu 6">
            <a:extLst>
              <a:ext uri="{FF2B5EF4-FFF2-40B4-BE49-F238E27FC236}">
                <a16:creationId xmlns:a16="http://schemas.microsoft.com/office/drawing/2014/main" id="{8E7EB4C9-E308-4A60-8C92-4255181B8D60}"/>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820087663"/>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C5CC773-BDFB-4436-A940-1F831155D311}"/>
              </a:ext>
            </a:extLst>
          </p:cNvPr>
          <p:cNvSpPr>
            <a:spLocks noGrp="1"/>
          </p:cNvSpPr>
          <p:nvPr>
            <p:ph type="title"/>
          </p:nvPr>
        </p:nvSpPr>
        <p:spPr>
          <a:xfrm>
            <a:off x="629841" y="365126"/>
            <a:ext cx="78867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D2DDE3F2-822A-4AF8-9664-2A7D0BAFA242}"/>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34885332-2372-4C66-B7B3-EB99E48B037D}"/>
              </a:ext>
            </a:extLst>
          </p:cNvPr>
          <p:cNvSpPr>
            <a:spLocks noGrp="1"/>
          </p:cNvSpPr>
          <p:nvPr>
            <p:ph sz="half" idx="2"/>
          </p:nvPr>
        </p:nvSpPr>
        <p:spPr>
          <a:xfrm>
            <a:off x="629842" y="2505075"/>
            <a:ext cx="3868340"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A7EB5797-7590-4F3D-A9FB-1D304304C7E2}"/>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F480229F-3F50-4C6B-B444-DD2B6C2672AA}"/>
              </a:ext>
            </a:extLst>
          </p:cNvPr>
          <p:cNvSpPr>
            <a:spLocks noGrp="1"/>
          </p:cNvSpPr>
          <p:nvPr>
            <p:ph sz="quarter" idx="4"/>
          </p:nvPr>
        </p:nvSpPr>
        <p:spPr>
          <a:xfrm>
            <a:off x="4629150" y="2505075"/>
            <a:ext cx="3887391"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D8659064-0BBF-456A-BD13-6D4DD2FCF9D0}"/>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8" name="Alt Bilgi Yer Tutucusu 7">
            <a:extLst>
              <a:ext uri="{FF2B5EF4-FFF2-40B4-BE49-F238E27FC236}">
                <a16:creationId xmlns:a16="http://schemas.microsoft.com/office/drawing/2014/main" id="{12857A59-2F55-49B3-B829-FFEF9AAD8CE2}"/>
              </a:ext>
            </a:extLst>
          </p:cNvPr>
          <p:cNvSpPr>
            <a:spLocks noGrp="1"/>
          </p:cNvSpPr>
          <p:nvPr>
            <p:ph type="ftr" sz="quarter" idx="11"/>
          </p:nvPr>
        </p:nvSpPr>
        <p:spPr/>
        <p:txBody>
          <a:bodyPr/>
          <a:lstStyle/>
          <a:p>
            <a:endParaRPr lang="en-US" dirty="0"/>
          </a:p>
        </p:txBody>
      </p:sp>
      <p:sp>
        <p:nvSpPr>
          <p:cNvPr id="9" name="Slayt Numarası Yer Tutucusu 8">
            <a:extLst>
              <a:ext uri="{FF2B5EF4-FFF2-40B4-BE49-F238E27FC236}">
                <a16:creationId xmlns:a16="http://schemas.microsoft.com/office/drawing/2014/main" id="{7B1980B2-2955-4A91-81A1-DFF413A84A74}"/>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223879585"/>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BE4C7D8-75D7-46C3-82D0-AC16A5D0E8FE}"/>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9A6E8422-D45F-44FE-9322-E3C4E1B15A38}"/>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4" name="Alt Bilgi Yer Tutucusu 3">
            <a:extLst>
              <a:ext uri="{FF2B5EF4-FFF2-40B4-BE49-F238E27FC236}">
                <a16:creationId xmlns:a16="http://schemas.microsoft.com/office/drawing/2014/main" id="{3C47DC7E-82FF-45C1-9CA3-531C5DC79DA3}"/>
              </a:ext>
            </a:extLst>
          </p:cNvPr>
          <p:cNvSpPr>
            <a:spLocks noGrp="1"/>
          </p:cNvSpPr>
          <p:nvPr>
            <p:ph type="ftr" sz="quarter" idx="11"/>
          </p:nvPr>
        </p:nvSpPr>
        <p:spPr/>
        <p:txBody>
          <a:bodyPr/>
          <a:lstStyle/>
          <a:p>
            <a:endParaRPr lang="en-US" dirty="0"/>
          </a:p>
        </p:txBody>
      </p:sp>
      <p:sp>
        <p:nvSpPr>
          <p:cNvPr id="5" name="Slayt Numarası Yer Tutucusu 4">
            <a:extLst>
              <a:ext uri="{FF2B5EF4-FFF2-40B4-BE49-F238E27FC236}">
                <a16:creationId xmlns:a16="http://schemas.microsoft.com/office/drawing/2014/main" id="{7EDA66FE-4524-4EFC-9C12-19E50FB7B8DB}"/>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57934003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4DC7E6EC-C0F4-4618-9E6F-8AF2238A3A0C}"/>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3" name="Alt Bilgi Yer Tutucusu 2">
            <a:extLst>
              <a:ext uri="{FF2B5EF4-FFF2-40B4-BE49-F238E27FC236}">
                <a16:creationId xmlns:a16="http://schemas.microsoft.com/office/drawing/2014/main" id="{01215D65-23FA-44EC-A51B-0A5D8CF71D14}"/>
              </a:ext>
            </a:extLst>
          </p:cNvPr>
          <p:cNvSpPr>
            <a:spLocks noGrp="1"/>
          </p:cNvSpPr>
          <p:nvPr>
            <p:ph type="ftr" sz="quarter" idx="11"/>
          </p:nvPr>
        </p:nvSpPr>
        <p:spPr/>
        <p:txBody>
          <a:bodyPr/>
          <a:lstStyle/>
          <a:p>
            <a:endParaRPr lang="en-US" dirty="0"/>
          </a:p>
        </p:txBody>
      </p:sp>
      <p:sp>
        <p:nvSpPr>
          <p:cNvPr id="4" name="Slayt Numarası Yer Tutucusu 3">
            <a:extLst>
              <a:ext uri="{FF2B5EF4-FFF2-40B4-BE49-F238E27FC236}">
                <a16:creationId xmlns:a16="http://schemas.microsoft.com/office/drawing/2014/main" id="{C1E81830-4229-47FE-8DE9-9EEAD5C9D87F}"/>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331517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 Bilgisi">
    <p:bg>
      <p:bgRef idx="1001">
        <a:schemeClr val="bg2"/>
      </p:bgRef>
    </p:bg>
    <p:spTree>
      <p:nvGrpSpPr>
        <p:cNvPr id="1" name=""/>
        <p:cNvGrpSpPr/>
        <p:nvPr/>
      </p:nvGrpSpPr>
      <p:grpSpPr>
        <a:xfrm>
          <a:off x="0" y="0"/>
          <a:ext cx="0" cy="0"/>
          <a:chOff x="0" y="0"/>
          <a:chExt cx="0" cy="0"/>
        </a:xfrm>
      </p:grpSpPr>
      <p:sp>
        <p:nvSpPr>
          <p:cNvPr id="11" name="Freeform 6"/>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bg2"/>
          </a:solidFill>
          <a:ln w="0">
            <a:noFill/>
            <a:prstDash val="solid"/>
            <a:round/>
            <a:headEnd/>
            <a:tailEnd/>
          </a:ln>
        </p:spPr>
      </p:sp>
      <p:sp>
        <p:nvSpPr>
          <p:cNvPr id="2" name="Title 1"/>
          <p:cNvSpPr>
            <a:spLocks noGrp="1"/>
          </p:cNvSpPr>
          <p:nvPr>
            <p:ph type="title"/>
          </p:nvPr>
        </p:nvSpPr>
        <p:spPr>
          <a:xfrm>
            <a:off x="2432197" y="1073889"/>
            <a:ext cx="6140303" cy="4064627"/>
          </a:xfrm>
        </p:spPr>
        <p:txBody>
          <a:bodyPr anchor="b">
            <a:normAutofit/>
          </a:bodyPr>
          <a:lstStyle>
            <a:lvl1pPr>
              <a:defRPr sz="6300" spc="600" baseline="0">
                <a:solidFill>
                  <a:schemeClr val="tx2"/>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2432198" y="5159782"/>
            <a:ext cx="5263116" cy="951135"/>
          </a:xfrm>
        </p:spPr>
        <p:txBody>
          <a:bodyPr>
            <a:normAutofit/>
          </a:bodyPr>
          <a:lstStyle>
            <a:lvl1pPr marL="0" indent="0">
              <a:lnSpc>
                <a:spcPct val="100000"/>
              </a:lnSpc>
              <a:buNone/>
              <a:defRPr sz="1500" b="1" i="0" cap="all" spc="300" baseline="0">
                <a:solidFill>
                  <a:schemeClr val="accent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a:xfrm>
            <a:off x="2427410" y="6375679"/>
            <a:ext cx="1120460" cy="348462"/>
          </a:xfrm>
        </p:spPr>
        <p:txBody>
          <a:bodyPr/>
          <a:lstStyle>
            <a:lvl1pPr>
              <a:defRPr baseline="0">
                <a:solidFill>
                  <a:schemeClr val="tx2"/>
                </a:solidFill>
              </a:defRPr>
            </a:lvl1pPr>
          </a:lstStyle>
          <a:p>
            <a:fld id="{72345051-2045-45DA-935E-2E3CA1A69ADC}" type="datetimeFigureOut">
              <a:rPr lang="en-US" smtClean="0"/>
              <a:t>1/4/2021</a:t>
            </a:fld>
            <a:endParaRPr lang="en-US" dirty="0"/>
          </a:p>
        </p:txBody>
      </p:sp>
      <p:sp>
        <p:nvSpPr>
          <p:cNvPr id="5" name="Footer Placeholder 4"/>
          <p:cNvSpPr>
            <a:spLocks noGrp="1"/>
          </p:cNvSpPr>
          <p:nvPr>
            <p:ph type="ftr" sz="quarter" idx="11"/>
          </p:nvPr>
        </p:nvSpPr>
        <p:spPr>
          <a:xfrm>
            <a:off x="3959298" y="6375679"/>
            <a:ext cx="30861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7456825" y="6375679"/>
            <a:ext cx="1115675" cy="345796"/>
          </a:xfrm>
        </p:spPr>
        <p:txBody>
          <a:bodyPr/>
          <a:lstStyle>
            <a:lvl1pPr>
              <a:defRPr baseline="0">
                <a:solidFill>
                  <a:schemeClr val="tx2"/>
                </a:solidFill>
              </a:defRPr>
            </a:lvl1pPr>
          </a:lstStyle>
          <a:p>
            <a:fld id="{A7CD31F4-64FA-4BA0-9498-67783267A8C8}" type="slidenum">
              <a:rPr lang="en-US" smtClean="0"/>
              <a:t>‹#›</a:t>
            </a:fld>
            <a:endParaRPr lang="en-US" dirty="0"/>
          </a:p>
        </p:txBody>
      </p:sp>
      <p:sp>
        <p:nvSpPr>
          <p:cNvPr id="16" name="Freeform 11"/>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nvGrpSpPr>
          <p:cNvPr id="7" name="Group 6" title="left scallop shape"/>
          <p:cNvGrpSpPr/>
          <p:nvPr/>
        </p:nvGrpSpPr>
        <p:grpSpPr>
          <a:xfrm>
            <a:off x="0" y="0"/>
            <a:ext cx="2110979" cy="6858000"/>
            <a:chOff x="0" y="0"/>
            <a:chExt cx="2110979" cy="6858000"/>
          </a:xfrm>
        </p:grpSpPr>
        <p:sp>
          <p:nvSpPr>
            <p:cNvPr id="9" name="Freeform 8" title="left scallop shape"/>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0" name="Freeform 11" title="left scallop inline"/>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4076599844"/>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CD2C986-3499-4A0C-BD9D-444C2D8F6217}"/>
              </a:ext>
            </a:extLst>
          </p:cNvPr>
          <p:cNvSpPr>
            <a:spLocks noGrp="1"/>
          </p:cNvSpPr>
          <p:nvPr>
            <p:ph type="title"/>
          </p:nvPr>
        </p:nvSpPr>
        <p:spPr>
          <a:xfrm>
            <a:off x="629841" y="457200"/>
            <a:ext cx="2949178" cy="1600200"/>
          </a:xfrm>
        </p:spPr>
        <p:txBody>
          <a:bodyPr anchor="b"/>
          <a:lstStyle>
            <a:lvl1pPr>
              <a:defRPr sz="24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1BBC71C6-FC37-4C4A-ACEF-059B673568CB}"/>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F61D001F-B491-4821-A16B-5F5246567BCF}"/>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E35603AC-133B-4E57-B8F1-B0EACD456BEA}"/>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6" name="Alt Bilgi Yer Tutucusu 5">
            <a:extLst>
              <a:ext uri="{FF2B5EF4-FFF2-40B4-BE49-F238E27FC236}">
                <a16:creationId xmlns:a16="http://schemas.microsoft.com/office/drawing/2014/main" id="{65359045-8368-4120-9195-1874D24E0074}"/>
              </a:ext>
            </a:extLst>
          </p:cNvPr>
          <p:cNvSpPr>
            <a:spLocks noGrp="1"/>
          </p:cNvSpPr>
          <p:nvPr>
            <p:ph type="ftr" sz="quarter" idx="11"/>
          </p:nvPr>
        </p:nvSpPr>
        <p:spPr/>
        <p:txBody>
          <a:bodyPr/>
          <a:lstStyle/>
          <a:p>
            <a:endParaRPr lang="en-US" dirty="0"/>
          </a:p>
        </p:txBody>
      </p:sp>
      <p:sp>
        <p:nvSpPr>
          <p:cNvPr id="7" name="Slayt Numarası Yer Tutucusu 6">
            <a:extLst>
              <a:ext uri="{FF2B5EF4-FFF2-40B4-BE49-F238E27FC236}">
                <a16:creationId xmlns:a16="http://schemas.microsoft.com/office/drawing/2014/main" id="{867D25BE-1166-4E0A-A05E-02A1ECA0EF57}"/>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718497850"/>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5A9E13-AC81-452C-A1E7-67C722BA14CF}"/>
              </a:ext>
            </a:extLst>
          </p:cNvPr>
          <p:cNvSpPr>
            <a:spLocks noGrp="1"/>
          </p:cNvSpPr>
          <p:nvPr>
            <p:ph type="title"/>
          </p:nvPr>
        </p:nvSpPr>
        <p:spPr>
          <a:xfrm>
            <a:off x="629841" y="457200"/>
            <a:ext cx="2949178" cy="1600200"/>
          </a:xfrm>
        </p:spPr>
        <p:txBody>
          <a:bodyPr anchor="b"/>
          <a:lstStyle>
            <a:lvl1pPr>
              <a:defRPr sz="24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2C374732-B4EA-4DB2-A8E8-5FB2691CC2EE}"/>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tr-TR"/>
          </a:p>
        </p:txBody>
      </p:sp>
      <p:sp>
        <p:nvSpPr>
          <p:cNvPr id="4" name="Metin Yer Tutucusu 3">
            <a:extLst>
              <a:ext uri="{FF2B5EF4-FFF2-40B4-BE49-F238E27FC236}">
                <a16:creationId xmlns:a16="http://schemas.microsoft.com/office/drawing/2014/main" id="{C8B41A78-F513-48C0-8810-8DF962230714}"/>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E43A016C-630A-4E52-8724-307A7EAE50FB}"/>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6" name="Alt Bilgi Yer Tutucusu 5">
            <a:extLst>
              <a:ext uri="{FF2B5EF4-FFF2-40B4-BE49-F238E27FC236}">
                <a16:creationId xmlns:a16="http://schemas.microsoft.com/office/drawing/2014/main" id="{9A5633A5-BD4C-42C2-A257-398CA10712A2}"/>
              </a:ext>
            </a:extLst>
          </p:cNvPr>
          <p:cNvSpPr>
            <a:spLocks noGrp="1"/>
          </p:cNvSpPr>
          <p:nvPr>
            <p:ph type="ftr" sz="quarter" idx="11"/>
          </p:nvPr>
        </p:nvSpPr>
        <p:spPr/>
        <p:txBody>
          <a:bodyPr/>
          <a:lstStyle/>
          <a:p>
            <a:endParaRPr lang="en-US" dirty="0"/>
          </a:p>
        </p:txBody>
      </p:sp>
      <p:sp>
        <p:nvSpPr>
          <p:cNvPr id="7" name="Slayt Numarası Yer Tutucusu 6">
            <a:extLst>
              <a:ext uri="{FF2B5EF4-FFF2-40B4-BE49-F238E27FC236}">
                <a16:creationId xmlns:a16="http://schemas.microsoft.com/office/drawing/2014/main" id="{84003266-AF63-4617-8037-A75C573732C5}"/>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1261241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84E3C91-5AA9-40D4-BF69-914075901408}"/>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192378B1-2248-4723-889E-A68862B1B7F3}"/>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4925394C-6875-4986-B32C-4F6E7A60E50E}"/>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Alt Bilgi Yer Tutucusu 4">
            <a:extLst>
              <a:ext uri="{FF2B5EF4-FFF2-40B4-BE49-F238E27FC236}">
                <a16:creationId xmlns:a16="http://schemas.microsoft.com/office/drawing/2014/main" id="{D67DB45C-A582-4AAD-A972-589FAD3810F4}"/>
              </a:ext>
            </a:extLst>
          </p:cNvPr>
          <p:cNvSpPr>
            <a:spLocks noGrp="1"/>
          </p:cNvSpPr>
          <p:nvPr>
            <p:ph type="ftr" sz="quarter" idx="11"/>
          </p:nvPr>
        </p:nvSpPr>
        <p:spPr/>
        <p:txBody>
          <a:bodyPr/>
          <a:lstStyle/>
          <a:p>
            <a:endParaRPr lang="en-US" dirty="0"/>
          </a:p>
        </p:txBody>
      </p:sp>
      <p:sp>
        <p:nvSpPr>
          <p:cNvPr id="6" name="Slayt Numarası Yer Tutucusu 5">
            <a:extLst>
              <a:ext uri="{FF2B5EF4-FFF2-40B4-BE49-F238E27FC236}">
                <a16:creationId xmlns:a16="http://schemas.microsoft.com/office/drawing/2014/main" id="{F31FBC4C-A337-48CC-B4A3-A4671E8EA22B}"/>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44466310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C079E56E-7B31-4636-9063-3FEDCC193C27}"/>
              </a:ext>
            </a:extLst>
          </p:cNvPr>
          <p:cNvSpPr>
            <a:spLocks noGrp="1"/>
          </p:cNvSpPr>
          <p:nvPr>
            <p:ph type="title" orient="vert"/>
          </p:nvPr>
        </p:nvSpPr>
        <p:spPr>
          <a:xfrm>
            <a:off x="6543675" y="365125"/>
            <a:ext cx="1971675"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82529851-A36F-4A57-A6F8-157391506E01}"/>
              </a:ext>
            </a:extLst>
          </p:cNvPr>
          <p:cNvSpPr>
            <a:spLocks noGrp="1"/>
          </p:cNvSpPr>
          <p:nvPr>
            <p:ph type="body" orient="vert" idx="1"/>
          </p:nvPr>
        </p:nvSpPr>
        <p:spPr>
          <a:xfrm>
            <a:off x="628650" y="365125"/>
            <a:ext cx="5800725"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F74B05FA-69AC-445E-918C-52600CA61684}"/>
              </a:ext>
            </a:extLst>
          </p:cNvPr>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5" name="Alt Bilgi Yer Tutucusu 4">
            <a:extLst>
              <a:ext uri="{FF2B5EF4-FFF2-40B4-BE49-F238E27FC236}">
                <a16:creationId xmlns:a16="http://schemas.microsoft.com/office/drawing/2014/main" id="{E33FBB00-3157-4839-AFAD-2B4DF5C54997}"/>
              </a:ext>
            </a:extLst>
          </p:cNvPr>
          <p:cNvSpPr>
            <a:spLocks noGrp="1"/>
          </p:cNvSpPr>
          <p:nvPr>
            <p:ph type="ftr" sz="quarter" idx="11"/>
          </p:nvPr>
        </p:nvSpPr>
        <p:spPr/>
        <p:txBody>
          <a:bodyPr/>
          <a:lstStyle/>
          <a:p>
            <a:endParaRPr lang="en-US" dirty="0"/>
          </a:p>
        </p:txBody>
      </p:sp>
      <p:sp>
        <p:nvSpPr>
          <p:cNvPr id="6" name="Slayt Numarası Yer Tutucusu 5">
            <a:extLst>
              <a:ext uri="{FF2B5EF4-FFF2-40B4-BE49-F238E27FC236}">
                <a16:creationId xmlns:a16="http://schemas.microsoft.com/office/drawing/2014/main" id="{FDA51290-6BB2-42A2-A5DC-76B0CDFEA3B1}"/>
              </a:ext>
            </a:extLst>
          </p:cNvPr>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451327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942975" y="2286000"/>
            <a:ext cx="3593592" cy="36195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4985846" y="2286000"/>
            <a:ext cx="3593592" cy="36195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77011989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942975" y="381001"/>
            <a:ext cx="7629525" cy="1493517"/>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941832"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tr-TR"/>
              <a:t>Asıl metin stillerini düzenlemek için tıklayın</a:t>
            </a:r>
          </a:p>
        </p:txBody>
      </p:sp>
      <p:sp>
        <p:nvSpPr>
          <p:cNvPr id="4" name="Content Placeholder 3"/>
          <p:cNvSpPr>
            <a:spLocks noGrp="1"/>
          </p:cNvSpPr>
          <p:nvPr>
            <p:ph sz="half" idx="2"/>
          </p:nvPr>
        </p:nvSpPr>
        <p:spPr>
          <a:xfrm>
            <a:off x="941832" y="2909102"/>
            <a:ext cx="3611880" cy="299639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4975398"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tr-TR"/>
              <a:t>Asıl metin stillerini düzenlemek için tıklayın</a:t>
            </a:r>
          </a:p>
        </p:txBody>
      </p:sp>
      <p:sp>
        <p:nvSpPr>
          <p:cNvPr id="6" name="Content Placeholder 5"/>
          <p:cNvSpPr>
            <a:spLocks noGrp="1"/>
          </p:cNvSpPr>
          <p:nvPr>
            <p:ph sz="quarter" idx="4"/>
          </p:nvPr>
        </p:nvSpPr>
        <p:spPr>
          <a:xfrm>
            <a:off x="4975398" y="2909102"/>
            <a:ext cx="3611880" cy="299639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77686356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668210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345051-2045-45DA-935E-2E3CA1A69ADC}" type="datetimeFigureOut">
              <a:rPr lang="en-US" smtClean="0"/>
              <a:t>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445672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sp>
        <p:nvSpPr>
          <p:cNvPr id="17"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6253414" y="457200"/>
            <a:ext cx="2319086" cy="1196671"/>
          </a:xfrm>
        </p:spPr>
        <p:txBody>
          <a:bodyPr anchor="b">
            <a:normAutofit/>
          </a:bodyPr>
          <a:lstStyle>
            <a:lvl1pPr>
              <a:lnSpc>
                <a:spcPct val="100000"/>
              </a:lnSpc>
              <a:defRPr sz="1800" b="1" i="0" cap="all" spc="225" baseline="0">
                <a:solidFill>
                  <a:schemeClr val="accent1"/>
                </a:solidFill>
                <a:latin typeface="+mn-lt"/>
              </a:defRPr>
            </a:lvl1pPr>
          </a:lstStyle>
          <a:p>
            <a:r>
              <a:rPr lang="tr-TR"/>
              <a:t>Asıl başlık stilini düzenlemek için tıklayın</a:t>
            </a:r>
            <a:endParaRPr lang="en-US" dirty="0"/>
          </a:p>
        </p:txBody>
      </p:sp>
      <p:sp>
        <p:nvSpPr>
          <p:cNvPr id="3" name="Content Placeholder 2"/>
          <p:cNvSpPr>
            <a:spLocks noGrp="1"/>
          </p:cNvSpPr>
          <p:nvPr>
            <p:ph idx="1"/>
          </p:nvPr>
        </p:nvSpPr>
        <p:spPr>
          <a:xfrm>
            <a:off x="573788" y="920377"/>
            <a:ext cx="4618814" cy="498512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6253414" y="1741336"/>
            <a:ext cx="2319086"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tr-TR"/>
              <a:t>Asıl metin stillerini düzenlemek için tıklayın</a:t>
            </a:r>
          </a:p>
        </p:txBody>
      </p:sp>
      <p:sp>
        <p:nvSpPr>
          <p:cNvPr id="5" name="Date Placeholder 4"/>
          <p:cNvSpPr>
            <a:spLocks noGrp="1"/>
          </p:cNvSpPr>
          <p:nvPr>
            <p:ph type="dt" sz="half" idx="10"/>
          </p:nvPr>
        </p:nvSpPr>
        <p:spPr>
          <a:xfrm>
            <a:off x="573789" y="6375679"/>
            <a:ext cx="925016" cy="348462"/>
          </a:xfrm>
        </p:spPr>
        <p:txBody>
          <a:bodyPr/>
          <a:lstStyle/>
          <a:p>
            <a:fld id="{72345051-2045-45DA-935E-2E3CA1A69ADC}" type="datetimeFigureOut">
              <a:rPr lang="en-US" smtClean="0"/>
              <a:t>1/4/2021</a:t>
            </a:fld>
            <a:endParaRPr lang="en-US" dirty="0"/>
          </a:p>
        </p:txBody>
      </p:sp>
      <p:sp>
        <p:nvSpPr>
          <p:cNvPr id="6" name="Footer Placeholder 5"/>
          <p:cNvSpPr>
            <a:spLocks noGrp="1"/>
          </p:cNvSpPr>
          <p:nvPr>
            <p:ph type="ftr" sz="quarter" idx="11"/>
          </p:nvPr>
        </p:nvSpPr>
        <p:spPr>
          <a:xfrm>
            <a:off x="1577716" y="6375679"/>
            <a:ext cx="2611634" cy="345796"/>
          </a:xfrm>
        </p:spPr>
        <p:txBody>
          <a:bodyPr/>
          <a:lstStyle/>
          <a:p>
            <a:endParaRPr lang="en-US" dirty="0"/>
          </a:p>
        </p:txBody>
      </p:sp>
      <p:sp>
        <p:nvSpPr>
          <p:cNvPr id="7" name="Slide Number Placeholder 6"/>
          <p:cNvSpPr>
            <a:spLocks noGrp="1"/>
          </p:cNvSpPr>
          <p:nvPr>
            <p:ph type="sldNum" sz="quarter" idx="12"/>
          </p:nvPr>
        </p:nvSpPr>
        <p:spPr>
          <a:xfrm>
            <a:off x="4268261" y="6375679"/>
            <a:ext cx="924342" cy="345796"/>
          </a:xfrm>
        </p:spPr>
        <p:txBody>
          <a:bodyPr/>
          <a:lstStyle/>
          <a:p>
            <a:fld id="{A7CD31F4-64FA-4BA0-9498-67783267A8C8}" type="slidenum">
              <a:rPr lang="en-US" smtClean="0"/>
              <a:t>‹#›</a:t>
            </a:fld>
            <a:endParaRPr lang="en-US" dirty="0"/>
          </a:p>
        </p:txBody>
      </p:sp>
      <p:sp>
        <p:nvSpPr>
          <p:cNvPr id="8" name="Rectangle 7"/>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57699210"/>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12598" y="1"/>
            <a:ext cx="5516689" cy="68579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tr-TR"/>
              <a:t>Resim eklemek için simgeye tıklayın</a:t>
            </a:r>
            <a:endParaRPr lang="en-US" dirty="0"/>
          </a:p>
        </p:txBody>
      </p:sp>
      <p:sp>
        <p:nvSpPr>
          <p:cNvPr id="11"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53413" y="457200"/>
            <a:ext cx="2319088" cy="1196670"/>
          </a:xfrm>
        </p:spPr>
        <p:txBody>
          <a:bodyPr anchor="b">
            <a:normAutofit/>
          </a:bodyPr>
          <a:lstStyle>
            <a:lvl1pPr>
              <a:lnSpc>
                <a:spcPct val="100000"/>
              </a:lnSpc>
              <a:defRPr sz="1800" b="1" i="0" spc="225" baseline="0">
                <a:solidFill>
                  <a:schemeClr val="accent1"/>
                </a:solidFill>
                <a:latin typeface="+mn-lt"/>
              </a:defRPr>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6253413" y="1741336"/>
            <a:ext cx="2319088"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tr-TR"/>
              <a:t>Asıl metin stillerini düzenlemek için tıklayın</a:t>
            </a:r>
          </a:p>
        </p:txBody>
      </p:sp>
      <p:sp>
        <p:nvSpPr>
          <p:cNvPr id="5" name="Date Placeholder 4"/>
          <p:cNvSpPr>
            <a:spLocks noGrp="1"/>
          </p:cNvSpPr>
          <p:nvPr>
            <p:ph type="dt" sz="half" idx="10"/>
          </p:nvPr>
        </p:nvSpPr>
        <p:spPr>
          <a:xfrm>
            <a:off x="574463" y="6375679"/>
            <a:ext cx="924342" cy="348462"/>
          </a:xfrm>
        </p:spPr>
        <p:txBody>
          <a:bodyPr/>
          <a:lstStyle/>
          <a:p>
            <a:fld id="{72345051-2045-45DA-935E-2E3CA1A69ADC}" type="datetimeFigureOut">
              <a:rPr lang="en-US" smtClean="0"/>
              <a:t>1/4/2021</a:t>
            </a:fld>
            <a:endParaRPr lang="en-US" dirty="0"/>
          </a:p>
        </p:txBody>
      </p:sp>
      <p:sp>
        <p:nvSpPr>
          <p:cNvPr id="6" name="Footer Placeholder 5"/>
          <p:cNvSpPr>
            <a:spLocks noGrp="1"/>
          </p:cNvSpPr>
          <p:nvPr>
            <p:ph type="ftr" sz="quarter" idx="11"/>
          </p:nvPr>
        </p:nvSpPr>
        <p:spPr>
          <a:xfrm>
            <a:off x="1577716" y="6375679"/>
            <a:ext cx="2611634" cy="345796"/>
          </a:xfrm>
        </p:spPr>
        <p:txBody>
          <a:bodyPr/>
          <a:lstStyle/>
          <a:p>
            <a:endParaRPr lang="en-US" dirty="0"/>
          </a:p>
        </p:txBody>
      </p:sp>
      <p:sp>
        <p:nvSpPr>
          <p:cNvPr id="7" name="Slide Number Placeholder 6"/>
          <p:cNvSpPr>
            <a:spLocks noGrp="1"/>
          </p:cNvSpPr>
          <p:nvPr>
            <p:ph type="sldNum" sz="quarter" idx="12"/>
          </p:nvPr>
        </p:nvSpPr>
        <p:spPr>
          <a:xfrm>
            <a:off x="4256153" y="6375679"/>
            <a:ext cx="947460" cy="345796"/>
          </a:xfrm>
        </p:spPr>
        <p:txBody>
          <a:bodyPr/>
          <a:lstStyle/>
          <a:p>
            <a:fld id="{A7CD31F4-64FA-4BA0-9498-67783267A8C8}" type="slidenum">
              <a:rPr lang="en-US" smtClean="0"/>
              <a:t>‹#›</a:t>
            </a:fld>
            <a:endParaRPr lang="en-US" dirty="0"/>
          </a:p>
        </p:txBody>
      </p:sp>
      <p:sp>
        <p:nvSpPr>
          <p:cNvPr id="13" name="Rectangle 12"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05692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38758" y="382385"/>
            <a:ext cx="7633742" cy="1492132"/>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938758" y="2286002"/>
            <a:ext cx="7633742" cy="3593591"/>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938758" y="6375679"/>
            <a:ext cx="1747292" cy="348462"/>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fld id="{72345051-2045-45DA-935E-2E3CA1A69ADC}" type="datetimeFigureOut">
              <a:rPr lang="en-US" smtClean="0"/>
              <a:t>1/4/2021</a:t>
            </a:fld>
            <a:endParaRPr lang="en-US" dirty="0"/>
          </a:p>
        </p:txBody>
      </p:sp>
      <p:sp>
        <p:nvSpPr>
          <p:cNvPr id="5" name="Footer Placeholder 4"/>
          <p:cNvSpPr>
            <a:spLocks noGrp="1"/>
          </p:cNvSpPr>
          <p:nvPr>
            <p:ph type="ftr" sz="quarter" idx="3"/>
          </p:nvPr>
        </p:nvSpPr>
        <p:spPr>
          <a:xfrm>
            <a:off x="3028950" y="6375679"/>
            <a:ext cx="3086100" cy="345796"/>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6457951" y="6375679"/>
            <a:ext cx="2114549" cy="345796"/>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A7CD31F4-64FA-4BA0-9498-67783267A8C8}" type="slidenum">
              <a:rPr lang="en-US" smtClean="0"/>
              <a:t>‹#›</a:t>
            </a:fld>
            <a:endParaRPr lang="en-US" dirty="0"/>
          </a:p>
        </p:txBody>
      </p:sp>
      <p:sp>
        <p:nvSpPr>
          <p:cNvPr id="12" name="Rectangle 11"/>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right edge border"/>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p:cNvSpPr/>
          <p:nvPr/>
        </p:nvSpPr>
        <p:spPr bwMode="auto">
          <a:xfrm>
            <a:off x="1" y="0"/>
            <a:ext cx="679090" cy="6858000"/>
          </a:xfrm>
          <a:custGeom>
            <a:avLst/>
            <a:gdLst/>
            <a:ahLst/>
            <a:cxnLst/>
            <a:rect l="0" t="0" r="r" b="b"/>
            <a:pathLst>
              <a:path w="211" h="2160">
                <a:moveTo>
                  <a:pt x="155" y="1728"/>
                </a:moveTo>
                <a:cubicBezTo>
                  <a:pt x="155" y="1620"/>
                  <a:pt x="211" y="1620"/>
                  <a:pt x="211" y="1512"/>
                </a:cubicBezTo>
                <a:cubicBezTo>
                  <a:pt x="211" y="1404"/>
                  <a:pt x="155" y="1404"/>
                  <a:pt x="155" y="1296"/>
                </a:cubicBezTo>
                <a:cubicBezTo>
                  <a:pt x="155" y="1188"/>
                  <a:pt x="211" y="1188"/>
                  <a:pt x="211" y="1080"/>
                </a:cubicBezTo>
                <a:cubicBezTo>
                  <a:pt x="211" y="972"/>
                  <a:pt x="155" y="972"/>
                  <a:pt x="155" y="864"/>
                </a:cubicBezTo>
                <a:cubicBezTo>
                  <a:pt x="155" y="756"/>
                  <a:pt x="211" y="756"/>
                  <a:pt x="211" y="648"/>
                </a:cubicBezTo>
                <a:cubicBezTo>
                  <a:pt x="211" y="540"/>
                  <a:pt x="155" y="540"/>
                  <a:pt x="155" y="432"/>
                </a:cubicBezTo>
                <a:cubicBezTo>
                  <a:pt x="155" y="324"/>
                  <a:pt x="211" y="324"/>
                  <a:pt x="211" y="216"/>
                </a:cubicBezTo>
                <a:cubicBezTo>
                  <a:pt x="211" y="108"/>
                  <a:pt x="155" y="108"/>
                  <a:pt x="155" y="0"/>
                </a:cubicBezTo>
                <a:cubicBezTo>
                  <a:pt x="0" y="0"/>
                  <a:pt x="0" y="0"/>
                  <a:pt x="0" y="0"/>
                </a:cubicBezTo>
                <a:cubicBezTo>
                  <a:pt x="0" y="2160"/>
                  <a:pt x="0" y="2160"/>
                  <a:pt x="0" y="2160"/>
                </a:cubicBezTo>
                <a:cubicBezTo>
                  <a:pt x="155" y="2160"/>
                  <a:pt x="155" y="2160"/>
                  <a:pt x="155" y="2160"/>
                </a:cubicBezTo>
                <a:cubicBezTo>
                  <a:pt x="155" y="2052"/>
                  <a:pt x="211" y="2052"/>
                  <a:pt x="211" y="1944"/>
                </a:cubicBezTo>
                <a:cubicBezTo>
                  <a:pt x="211" y="1836"/>
                  <a:pt x="155" y="1836"/>
                  <a:pt x="155" y="1728"/>
                </a:cubicBezTo>
                <a:close/>
              </a:path>
            </a:pathLst>
          </a:custGeom>
          <a:solidFill>
            <a:schemeClr val="tx2"/>
          </a:solidFill>
          <a:ln>
            <a:noFill/>
          </a:ln>
        </p:spPr>
      </p:sp>
    </p:spTree>
    <p:extLst>
      <p:ext uri="{BB962C8B-B14F-4D97-AF65-F5344CB8AC3E}">
        <p14:creationId xmlns:p14="http://schemas.microsoft.com/office/powerpoint/2010/main" val="3568928519"/>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Lst>
  <p:txStyles>
    <p:titleStyle>
      <a:lvl1pPr algn="l" defTabSz="685800" rtl="0" eaLnBrk="1" latinLnBrk="0" hangingPunct="1">
        <a:lnSpc>
          <a:spcPct val="90000"/>
        </a:lnSpc>
        <a:spcBef>
          <a:spcPct val="0"/>
        </a:spcBef>
        <a:buNone/>
        <a:defRPr sz="5100" kern="1200" cap="all" spc="150" baseline="0">
          <a:solidFill>
            <a:schemeClr val="tx2"/>
          </a:solidFill>
          <a:latin typeface="+mj-lt"/>
          <a:ea typeface="+mj-ea"/>
          <a:cs typeface="+mj-cs"/>
        </a:defRPr>
      </a:lvl1pPr>
    </p:titleStyle>
    <p:bodyStyle>
      <a:lvl1pPr marL="228600" indent="-228600" algn="l" defTabSz="6858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6858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6858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0" pos="594">
          <p15:clr>
            <a:srgbClr val="F26B43"/>
          </p15:clr>
        </p15:guide>
        <p15:guide id="3" pos="5400">
          <p15:clr>
            <a:srgbClr val="F26B43"/>
          </p15:clr>
        </p15:guide>
        <p15:guide id="4" orient="horz" pos="4008">
          <p15:clr>
            <a:srgbClr val="F26B43"/>
          </p15:clr>
        </p15:guide>
        <p15:guide id="5" orient="horz" pos="1440">
          <p15:clr>
            <a:srgbClr val="F26B43"/>
          </p15:clr>
        </p15:guide>
        <p15:guide id="6" orient="horz" pos="3720">
          <p15:clr>
            <a:srgbClr val="F26B43"/>
          </p15:clr>
        </p15:guide>
        <p15:guide id="7" orient="horz" pos="2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345051-2045-45DA-935E-2E3CA1A69ADC}" type="datetimeFigureOut">
              <a:rPr lang="en-US" smtClean="0"/>
              <a:t>1/4/2021</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620669447"/>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42" r:id="rId6"/>
    <p:sldLayoutId id="2147483843" r:id="rId7"/>
    <p:sldLayoutId id="2147483844" r:id="rId8"/>
    <p:sldLayoutId id="2147483845" r:id="rId9"/>
    <p:sldLayoutId id="2147483846" r:id="rId10"/>
    <p:sldLayoutId id="214748384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7690CB3E-33D8-4F05-BED6-C50DD496737B}"/>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F8C7AB37-62BF-4635-9F70-D40133E34552}"/>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7C2DA5A8-466C-4D48-BD5E-97CA1C36513D}"/>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2345051-2045-45DA-935E-2E3CA1A69ADC}" type="datetimeFigureOut">
              <a:rPr lang="en-US" smtClean="0"/>
              <a:t>1/4/2021</a:t>
            </a:fld>
            <a:endParaRPr lang="en-US" dirty="0"/>
          </a:p>
        </p:txBody>
      </p:sp>
      <p:sp>
        <p:nvSpPr>
          <p:cNvPr id="5" name="Alt Bilgi Yer Tutucusu 4">
            <a:extLst>
              <a:ext uri="{FF2B5EF4-FFF2-40B4-BE49-F238E27FC236}">
                <a16:creationId xmlns:a16="http://schemas.microsoft.com/office/drawing/2014/main" id="{7D4701A7-B6ED-4800-9DCF-293C40BB2B50}"/>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ayt Numarası Yer Tutucusu 5">
            <a:extLst>
              <a:ext uri="{FF2B5EF4-FFF2-40B4-BE49-F238E27FC236}">
                <a16:creationId xmlns:a16="http://schemas.microsoft.com/office/drawing/2014/main" id="{6DAB417D-1046-41D0-899A-0CBE0BB0C269}"/>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3931497271"/>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tr-T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916D041-4553-4CDA-B44A-34C763D173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3" name="Rectangle 22">
            <a:extLst>
              <a:ext uri="{FF2B5EF4-FFF2-40B4-BE49-F238E27FC236}">
                <a16:creationId xmlns:a16="http://schemas.microsoft.com/office/drawing/2014/main" id="{B19F5142-8834-455D-AF81-A3C562B69C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566751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32" name="Rectangle 24">
            <a:extLst>
              <a:ext uri="{FF2B5EF4-FFF2-40B4-BE49-F238E27FC236}">
                <a16:creationId xmlns:a16="http://schemas.microsoft.com/office/drawing/2014/main" id="{D3F3323E-17FD-41CA-B632-A32DC5EDC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Freeform 6">
            <a:extLst>
              <a:ext uri="{FF2B5EF4-FFF2-40B4-BE49-F238E27FC236}">
                <a16:creationId xmlns:a16="http://schemas.microsoft.com/office/drawing/2014/main" id="{1F0D9B0E-E48B-450C-9134-0435D96D0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6715" y="613446"/>
            <a:ext cx="3926681"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Başlık 1">
            <a:extLst>
              <a:ext uri="{FF2B5EF4-FFF2-40B4-BE49-F238E27FC236}">
                <a16:creationId xmlns:a16="http://schemas.microsoft.com/office/drawing/2014/main" id="{F75CEA18-9F2F-4CE5-AA6F-65E687BC83B1}"/>
              </a:ext>
            </a:extLst>
          </p:cNvPr>
          <p:cNvSpPr>
            <a:spLocks noGrp="1"/>
          </p:cNvSpPr>
          <p:nvPr>
            <p:ph type="ctrTitle"/>
          </p:nvPr>
        </p:nvSpPr>
        <p:spPr>
          <a:xfrm>
            <a:off x="446962" y="1098388"/>
            <a:ext cx="4986187" cy="4394988"/>
          </a:xfrm>
        </p:spPr>
        <p:txBody>
          <a:bodyPr>
            <a:normAutofit/>
          </a:bodyPr>
          <a:lstStyle/>
          <a:p>
            <a:r>
              <a:rPr lang="tr-TR" sz="8800" b="1" dirty="0">
                <a:solidFill>
                  <a:schemeClr val="accent5">
                    <a:lumMod val="75000"/>
                  </a:schemeClr>
                </a:solidFill>
                <a:latin typeface="Agency FB" panose="020B0503020202020204" pitchFamily="34" charset="0"/>
              </a:rPr>
              <a:t>SEK-TEK</a:t>
            </a:r>
          </a:p>
        </p:txBody>
      </p:sp>
      <p:pic>
        <p:nvPicPr>
          <p:cNvPr id="16" name="Picture 3">
            <a:extLst>
              <a:ext uri="{FF2B5EF4-FFF2-40B4-BE49-F238E27FC236}">
                <a16:creationId xmlns:a16="http://schemas.microsoft.com/office/drawing/2014/main" id="{D303A91E-8491-4254-BD6A-7A0F6328F441}"/>
              </a:ext>
            </a:extLst>
          </p:cNvPr>
          <p:cNvPicPr>
            <a:picLocks noChangeAspect="1"/>
          </p:cNvPicPr>
          <p:nvPr/>
        </p:nvPicPr>
        <p:blipFill rotWithShape="1">
          <a:blip r:embed="rId2"/>
          <a:srcRect l="33083" r="33079" b="-1"/>
          <a:stretch/>
        </p:blipFill>
        <p:spPr>
          <a:xfrm>
            <a:off x="5667513" y="10"/>
            <a:ext cx="3476486" cy="6857989"/>
          </a:xfrm>
          <a:prstGeom prst="rect">
            <a:avLst/>
          </a:prstGeom>
        </p:spPr>
      </p:pic>
      <p:graphicFrame>
        <p:nvGraphicFramePr>
          <p:cNvPr id="6" name="Tablo 6">
            <a:extLst>
              <a:ext uri="{FF2B5EF4-FFF2-40B4-BE49-F238E27FC236}">
                <a16:creationId xmlns:a16="http://schemas.microsoft.com/office/drawing/2014/main" id="{C98D910A-D07F-472F-8499-13BF14138EBD}"/>
              </a:ext>
            </a:extLst>
          </p:cNvPr>
          <p:cNvGraphicFramePr>
            <a:graphicFrameLocks noGrp="1"/>
          </p:cNvGraphicFramePr>
          <p:nvPr>
            <p:extLst>
              <p:ext uri="{D42A27DB-BD31-4B8C-83A1-F6EECF244321}">
                <p14:modId xmlns:p14="http://schemas.microsoft.com/office/powerpoint/2010/main" val="125110278"/>
              </p:ext>
            </p:extLst>
          </p:nvPr>
        </p:nvGraphicFramePr>
        <p:xfrm>
          <a:off x="279497" y="5620225"/>
          <a:ext cx="6152133" cy="786916"/>
        </p:xfrm>
        <a:graphic>
          <a:graphicData uri="http://schemas.openxmlformats.org/drawingml/2006/table">
            <a:tbl>
              <a:tblPr firstRow="1" bandRow="1">
                <a:tableStyleId>{5C22544A-7EE6-4342-B048-85BDC9FD1C3A}</a:tableStyleId>
              </a:tblPr>
              <a:tblGrid>
                <a:gridCol w="2050711">
                  <a:extLst>
                    <a:ext uri="{9D8B030D-6E8A-4147-A177-3AD203B41FA5}">
                      <a16:colId xmlns:a16="http://schemas.microsoft.com/office/drawing/2014/main" val="3305312065"/>
                    </a:ext>
                  </a:extLst>
                </a:gridCol>
                <a:gridCol w="1869175">
                  <a:extLst>
                    <a:ext uri="{9D8B030D-6E8A-4147-A177-3AD203B41FA5}">
                      <a16:colId xmlns:a16="http://schemas.microsoft.com/office/drawing/2014/main" val="1715570947"/>
                    </a:ext>
                  </a:extLst>
                </a:gridCol>
                <a:gridCol w="2232247">
                  <a:extLst>
                    <a:ext uri="{9D8B030D-6E8A-4147-A177-3AD203B41FA5}">
                      <a16:colId xmlns:a16="http://schemas.microsoft.com/office/drawing/2014/main" val="3111866380"/>
                    </a:ext>
                  </a:extLst>
                </a:gridCol>
              </a:tblGrid>
              <a:tr h="333982">
                <a:tc>
                  <a:txBody>
                    <a:bodyPr/>
                    <a:lstStyle/>
                    <a:p>
                      <a:r>
                        <a:rPr lang="tr-TR" dirty="0"/>
                        <a:t>SELİMHAN AYGÜN</a:t>
                      </a:r>
                    </a:p>
                  </a:txBody>
                  <a:tcPr/>
                </a:tc>
                <a:tc>
                  <a:txBody>
                    <a:bodyPr/>
                    <a:lstStyle/>
                    <a:p>
                      <a:r>
                        <a:rPr lang="tr-TR" dirty="0"/>
                        <a:t>ÜMİT KEREM TEKE</a:t>
                      </a:r>
                    </a:p>
                  </a:txBody>
                  <a:tcPr/>
                </a:tc>
                <a:tc>
                  <a:txBody>
                    <a:bodyPr/>
                    <a:lstStyle/>
                    <a:p>
                      <a:r>
                        <a:rPr lang="tr-TR" dirty="0"/>
                        <a:t>AHMET EREN TUMBUL</a:t>
                      </a:r>
                    </a:p>
                  </a:txBody>
                  <a:tcPr/>
                </a:tc>
                <a:extLst>
                  <a:ext uri="{0D108BD9-81ED-4DB2-BD59-A6C34878D82A}">
                    <a16:rowId xmlns:a16="http://schemas.microsoft.com/office/drawing/2014/main" val="200524944"/>
                  </a:ext>
                </a:extLst>
              </a:tr>
              <a:tr h="452934">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tr-TR" sz="2100" b="0" i="0" u="none" strike="noStrike" kern="1200" cap="none" spc="0" normalizeH="0" baseline="0" noProof="0" dirty="0">
                          <a:ln>
                            <a:noFill/>
                          </a:ln>
                          <a:solidFill>
                            <a:prstClr val="black"/>
                          </a:solidFill>
                          <a:effectLst/>
                          <a:uLnTx/>
                          <a:uFillTx/>
                          <a:latin typeface="Calibri" panose="020F0502020204030204"/>
                          <a:ea typeface="+mn-ea"/>
                          <a:cs typeface="+mn-cs"/>
                        </a:rPr>
                        <a:t>1901022022</a:t>
                      </a:r>
                      <a:endParaRPr lang="tr-TR" dirty="0"/>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tr-TR" sz="2100" b="0" i="0" u="none" strike="noStrike" kern="1200" cap="none" spc="0" normalizeH="0" baseline="0" noProof="0" dirty="0">
                          <a:ln>
                            <a:noFill/>
                          </a:ln>
                          <a:solidFill>
                            <a:prstClr val="black"/>
                          </a:solidFill>
                          <a:effectLst/>
                          <a:uLnTx/>
                          <a:uFillTx/>
                          <a:latin typeface="Calibri" panose="020F0502020204030204"/>
                          <a:ea typeface="+mn-ea"/>
                          <a:cs typeface="+mn-cs"/>
                        </a:rPr>
                        <a:t>1901022074</a:t>
                      </a:r>
                      <a:endParaRPr lang="tr-TR" dirty="0"/>
                    </a:p>
                  </a:txBody>
                  <a:tcPr/>
                </a:tc>
                <a:tc>
                  <a:txBody>
                    <a:bodyPr/>
                    <a:lstStyle/>
                    <a:p>
                      <a:pPr algn="ctr"/>
                      <a:r>
                        <a:rPr kumimoji="0" lang="tr-TR" sz="2100" b="0" i="0" u="none" strike="noStrike" kern="1200" cap="none" spc="0" normalizeH="0" baseline="0" noProof="0" dirty="0">
                          <a:ln>
                            <a:noFill/>
                          </a:ln>
                          <a:solidFill>
                            <a:prstClr val="black"/>
                          </a:solidFill>
                          <a:effectLst/>
                          <a:uLnTx/>
                          <a:uFillTx/>
                          <a:latin typeface="Calibri" panose="020F0502020204030204"/>
                          <a:ea typeface="+mn-ea"/>
                          <a:cs typeface="+mn-cs"/>
                        </a:rPr>
                        <a:t>1901022030</a:t>
                      </a:r>
                      <a:endParaRPr lang="tr-TR" dirty="0"/>
                    </a:p>
                  </a:txBody>
                  <a:tcPr/>
                </a:tc>
                <a:extLst>
                  <a:ext uri="{0D108BD9-81ED-4DB2-BD59-A6C34878D82A}">
                    <a16:rowId xmlns:a16="http://schemas.microsoft.com/office/drawing/2014/main" val="525221560"/>
                  </a:ext>
                </a:extLst>
              </a:tr>
            </a:tbl>
          </a:graphicData>
        </a:graphic>
      </p:graphicFrame>
      <p:graphicFrame>
        <p:nvGraphicFramePr>
          <p:cNvPr id="9" name="Tablo 9">
            <a:extLst>
              <a:ext uri="{FF2B5EF4-FFF2-40B4-BE49-F238E27FC236}">
                <a16:creationId xmlns:a16="http://schemas.microsoft.com/office/drawing/2014/main" id="{6B3A546A-3396-4CD8-B2E7-9BA1E4394A81}"/>
              </a:ext>
            </a:extLst>
          </p:cNvPr>
          <p:cNvGraphicFramePr>
            <a:graphicFrameLocks noGrp="1"/>
          </p:cNvGraphicFramePr>
          <p:nvPr>
            <p:extLst>
              <p:ext uri="{D42A27DB-BD31-4B8C-83A1-F6EECF244321}">
                <p14:modId xmlns:p14="http://schemas.microsoft.com/office/powerpoint/2010/main" val="2378829533"/>
              </p:ext>
            </p:extLst>
          </p:nvPr>
        </p:nvGraphicFramePr>
        <p:xfrm>
          <a:off x="264806" y="6385854"/>
          <a:ext cx="5819362" cy="541020"/>
        </p:xfrm>
        <a:graphic>
          <a:graphicData uri="http://schemas.openxmlformats.org/drawingml/2006/table">
            <a:tbl>
              <a:tblPr firstRow="1" bandRow="1">
                <a:tableStyleId>{7DF18680-E054-41AD-8BC1-D1AEF772440D}</a:tableStyleId>
              </a:tblPr>
              <a:tblGrid>
                <a:gridCol w="5819362">
                  <a:extLst>
                    <a:ext uri="{9D8B030D-6E8A-4147-A177-3AD203B41FA5}">
                      <a16:colId xmlns:a16="http://schemas.microsoft.com/office/drawing/2014/main" val="883920387"/>
                    </a:ext>
                  </a:extLst>
                </a:gridCol>
              </a:tblGrid>
              <a:tr h="355514">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tr-TR" sz="1600" b="1" cap="none" spc="50" dirty="0">
                          <a:ln w="0"/>
                          <a:solidFill>
                            <a:schemeClr val="bg2"/>
                          </a:solidFill>
                          <a:effectLst>
                            <a:innerShdw blurRad="63500" dist="50800" dir="13500000">
                              <a:srgbClr val="000000">
                                <a:alpha val="50000"/>
                              </a:srgbClr>
                            </a:innerShdw>
                          </a:effectLst>
                          <a:latin typeface="Adobe Ming Std L" panose="02020300000000000000" pitchFamily="18" charset="-128"/>
                          <a:ea typeface="Adobe Ming Std L" panose="02020300000000000000" pitchFamily="18" charset="-128"/>
                        </a:rPr>
                        <a:t>Project ID 53_59_98</a:t>
                      </a:r>
                    </a:p>
                    <a:p>
                      <a:endParaRPr lang="tr-TR" dirty="0"/>
                    </a:p>
                  </a:txBody>
                  <a:tcPr/>
                </a:tc>
                <a:extLst>
                  <a:ext uri="{0D108BD9-81ED-4DB2-BD59-A6C34878D82A}">
                    <a16:rowId xmlns:a16="http://schemas.microsoft.com/office/drawing/2014/main" val="3977402895"/>
                  </a:ext>
                </a:extLst>
              </a:tr>
            </a:tbl>
          </a:graphicData>
        </a:graphic>
      </p:graphicFrame>
    </p:spTree>
    <p:extLst>
      <p:ext uri="{BB962C8B-B14F-4D97-AF65-F5344CB8AC3E}">
        <p14:creationId xmlns:p14="http://schemas.microsoft.com/office/powerpoint/2010/main" val="18335938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2">
            <a:extLst>
              <a:ext uri="{FF2B5EF4-FFF2-40B4-BE49-F238E27FC236}">
                <a16:creationId xmlns:a16="http://schemas.microsoft.com/office/drawing/2014/main" id="{74426AB7-D619-4515-962A-BC83909EC0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7F7D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4">
            <a:extLst>
              <a:ext uri="{FF2B5EF4-FFF2-40B4-BE49-F238E27FC236}">
                <a16:creationId xmlns:a16="http://schemas.microsoft.com/office/drawing/2014/main" id="{DE47DF98-723F-4AAC-ABCF-CACBC438F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880" y="256540"/>
            <a:ext cx="8778240" cy="6365239"/>
          </a:xfrm>
          <a:prstGeom prst="rect">
            <a:avLst/>
          </a:prstGeom>
          <a:solidFill>
            <a:srgbClr val="FFFFFF"/>
          </a:solidFill>
          <a:ln w="12700">
            <a:noFill/>
          </a:ln>
        </p:spPr>
        <p:style>
          <a:lnRef idx="2">
            <a:schemeClr val="accent1">
              <a:shade val="50000"/>
            </a:schemeClr>
          </a:lnRef>
          <a:fillRef idx="1">
            <a:schemeClr val="accent1"/>
          </a:fillRef>
          <a:effectRef idx="0">
            <a:schemeClr val="accent1"/>
          </a:effectRef>
          <a:fontRef idx="minor">
            <a:schemeClr val="lt1"/>
          </a:fontRef>
        </p:style>
      </p:sp>
      <p:cxnSp>
        <p:nvCxnSpPr>
          <p:cNvPr id="27" name="Straight Connector 26">
            <a:extLst>
              <a:ext uri="{FF2B5EF4-FFF2-40B4-BE49-F238E27FC236}">
                <a16:creationId xmlns:a16="http://schemas.microsoft.com/office/drawing/2014/main" id="{EA29FC7C-9308-4FDE-8DCA-405668055B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171700" y="5768204"/>
            <a:ext cx="4800600" cy="0"/>
          </a:xfrm>
          <a:prstGeom prst="line">
            <a:avLst/>
          </a:prstGeom>
          <a:ln>
            <a:solidFill>
              <a:srgbClr val="7F7D5D"/>
            </a:solidFill>
          </a:ln>
        </p:spPr>
        <p:style>
          <a:lnRef idx="1">
            <a:schemeClr val="accent1"/>
          </a:lnRef>
          <a:fillRef idx="0">
            <a:schemeClr val="accent1"/>
          </a:fillRef>
          <a:effectRef idx="0">
            <a:schemeClr val="accent1"/>
          </a:effectRef>
          <a:fontRef idx="minor">
            <a:schemeClr val="tx1"/>
          </a:fontRef>
        </p:style>
      </p:cxnSp>
      <p:sp>
        <p:nvSpPr>
          <p:cNvPr id="2" name="Başlık 1">
            <a:extLst>
              <a:ext uri="{FF2B5EF4-FFF2-40B4-BE49-F238E27FC236}">
                <a16:creationId xmlns:a16="http://schemas.microsoft.com/office/drawing/2014/main" id="{262F4D3F-CA75-4380-955B-38CBCC76792F}"/>
              </a:ext>
            </a:extLst>
          </p:cNvPr>
          <p:cNvSpPr>
            <a:spLocks noGrp="1"/>
          </p:cNvSpPr>
          <p:nvPr>
            <p:ph type="title"/>
          </p:nvPr>
        </p:nvSpPr>
        <p:spPr>
          <a:xfrm>
            <a:off x="1115616" y="4096916"/>
            <a:ext cx="6763851" cy="1023845"/>
          </a:xfrm>
        </p:spPr>
        <p:txBody>
          <a:bodyPr vert="horz" lIns="91440" tIns="45720" rIns="91440" bIns="45720" rtlCol="0" anchor="b">
            <a:normAutofit/>
          </a:bodyPr>
          <a:lstStyle/>
          <a:p>
            <a:pPr algn="ctr" defTabSz="914400"/>
            <a:r>
              <a:rPr lang="en-US" sz="5000" dirty="0">
                <a:solidFill>
                  <a:srgbClr val="7F7D5D"/>
                </a:solidFill>
              </a:rPr>
              <a:t>Terminal</a:t>
            </a:r>
          </a:p>
        </p:txBody>
      </p:sp>
      <p:pic>
        <p:nvPicPr>
          <p:cNvPr id="13" name="İçerik Yer Tutucusu 12">
            <a:extLst>
              <a:ext uri="{FF2B5EF4-FFF2-40B4-BE49-F238E27FC236}">
                <a16:creationId xmlns:a16="http://schemas.microsoft.com/office/drawing/2014/main" id="{59143C78-8EDD-47DA-A691-C8CC5091CA1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1520" y="116632"/>
            <a:ext cx="8709600" cy="4320478"/>
          </a:xfrm>
        </p:spPr>
      </p:pic>
      <p:sp>
        <p:nvSpPr>
          <p:cNvPr id="15" name="Metin kutusu 14">
            <a:extLst>
              <a:ext uri="{FF2B5EF4-FFF2-40B4-BE49-F238E27FC236}">
                <a16:creationId xmlns:a16="http://schemas.microsoft.com/office/drawing/2014/main" id="{3CD92EFB-B6EC-4887-9044-EB57E463170C}"/>
              </a:ext>
            </a:extLst>
          </p:cNvPr>
          <p:cNvSpPr txBox="1"/>
          <p:nvPr/>
        </p:nvSpPr>
        <p:spPr>
          <a:xfrm>
            <a:off x="611560" y="5085184"/>
            <a:ext cx="7704856" cy="1384995"/>
          </a:xfrm>
          <a:prstGeom prst="rect">
            <a:avLst/>
          </a:prstGeom>
          <a:noFill/>
        </p:spPr>
        <p:txBody>
          <a:bodyPr wrap="square" rtlCol="0">
            <a:spAutoFit/>
          </a:bodyPr>
          <a:lstStyle/>
          <a:p>
            <a:r>
              <a:rPr lang="tr-TR" sz="1400" dirty="0"/>
              <a:t>Terminal temel olarak bulut sürücüsü ile restoran arasında bilgi akışını sağlamakla görevlidir. Bulut sürücüsü fiyat bilgisini ve günlük müşteri sayısını terminal aracılığıyla elde eder. Bu fiyat miktarları restoran tarafından belirlenir. </a:t>
            </a:r>
          </a:p>
          <a:p>
            <a:r>
              <a:rPr lang="tr-TR" sz="1400" dirty="0"/>
              <a:t>Her bir restoranın belli bir saatlik kapasitesi vardır bulut sürücüsü saatlik kapasite aşıldığında uyarı yazısı aracılığıyla müşteriyi uyarır; başka bir restoran tavsiye eder veya sipariş verildiği takdirde hazır olacağı yaklaşık saati bildirir. Bu sayede sipariş yığılmaları engellenir.</a:t>
            </a:r>
          </a:p>
        </p:txBody>
      </p:sp>
    </p:spTree>
    <p:extLst>
      <p:ext uri="{BB962C8B-B14F-4D97-AF65-F5344CB8AC3E}">
        <p14:creationId xmlns:p14="http://schemas.microsoft.com/office/powerpoint/2010/main" val="2003255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1BFFB62-17FD-462A-8C8D-4184A7C7355F}"/>
              </a:ext>
            </a:extLst>
          </p:cNvPr>
          <p:cNvSpPr>
            <a:spLocks noGrp="1"/>
          </p:cNvSpPr>
          <p:nvPr>
            <p:ph type="title"/>
          </p:nvPr>
        </p:nvSpPr>
        <p:spPr/>
        <p:txBody>
          <a:bodyPr/>
          <a:lstStyle/>
          <a:p>
            <a:r>
              <a:rPr lang="tr-TR" dirty="0"/>
              <a:t>Projenin Uygulanması</a:t>
            </a:r>
          </a:p>
        </p:txBody>
      </p:sp>
      <p:sp>
        <p:nvSpPr>
          <p:cNvPr id="3" name="İçerik Yer Tutucusu 2">
            <a:extLst>
              <a:ext uri="{FF2B5EF4-FFF2-40B4-BE49-F238E27FC236}">
                <a16:creationId xmlns:a16="http://schemas.microsoft.com/office/drawing/2014/main" id="{F4020ABB-C619-49D0-B734-C449D19A77E2}"/>
              </a:ext>
            </a:extLst>
          </p:cNvPr>
          <p:cNvSpPr>
            <a:spLocks noGrp="1"/>
          </p:cNvSpPr>
          <p:nvPr>
            <p:ph idx="1"/>
          </p:nvPr>
        </p:nvSpPr>
        <p:spPr/>
        <p:txBody>
          <a:bodyPr/>
          <a:lstStyle/>
          <a:p>
            <a:pPr marL="0" indent="0">
              <a:buNone/>
            </a:pPr>
            <a:r>
              <a:rPr lang="tr-TR" dirty="0"/>
              <a:t>Projemizin Master planını kurgularken 3 aşamalı olarak planladık. Bunlar; Bulut sürücüsü ara yüz tasarımı, Lokal Terminaller ara yüz tasarımları ve bulut sürücüsüne bağlanması, Çoklu Restoran Kullanımı.</a:t>
            </a:r>
          </a:p>
          <a:p>
            <a:pPr marL="0" indent="0">
              <a:buNone/>
            </a:pPr>
            <a:r>
              <a:rPr lang="tr-TR" dirty="0"/>
              <a:t>Yapacağımız bu projede planın ilk adımını oluşturacağız. Bulut Sürücüsü ve ara yüz tasarımı. Bulut sürücüsü sipariş, ödeme gibi görevleri gerçekleştirecek ancak terminal tarafından gönderilmesi gereken verileri elle veya </a:t>
            </a:r>
            <a:r>
              <a:rPr lang="tr-TR" dirty="0" err="1"/>
              <a:t>random</a:t>
            </a:r>
            <a:r>
              <a:rPr lang="tr-TR" dirty="0"/>
              <a:t> olarak atayacağız. Program iç içe geçmiş menüler ile kullanılacak ve sonunda bir fatura oluşturacaktır. Projemizde </a:t>
            </a:r>
            <a:r>
              <a:rPr lang="tr-TR" dirty="0" err="1"/>
              <a:t>Sbarro</a:t>
            </a:r>
            <a:r>
              <a:rPr lang="tr-TR" dirty="0"/>
              <a:t> Pizzadan aldığımız verileri kullanacağız. </a:t>
            </a:r>
          </a:p>
          <a:p>
            <a:pPr marL="0" indent="0">
              <a:buNone/>
            </a:pPr>
            <a:r>
              <a:rPr lang="tr-TR" dirty="0"/>
              <a:t>Önceden hazırladığımız bir </a:t>
            </a:r>
            <a:r>
              <a:rPr lang="tr-TR" dirty="0" err="1"/>
              <a:t>user</a:t>
            </a:r>
            <a:r>
              <a:rPr lang="tr-TR" dirty="0"/>
              <a:t> adı ile SEK-lira test edilebilecektir.</a:t>
            </a:r>
          </a:p>
          <a:p>
            <a:pPr marL="0" indent="0">
              <a:buNone/>
            </a:pPr>
            <a:r>
              <a:rPr lang="tr-TR" dirty="0"/>
              <a:t> </a:t>
            </a:r>
          </a:p>
        </p:txBody>
      </p:sp>
    </p:spTree>
    <p:extLst>
      <p:ext uri="{BB962C8B-B14F-4D97-AF65-F5344CB8AC3E}">
        <p14:creationId xmlns:p14="http://schemas.microsoft.com/office/powerpoint/2010/main" val="1966962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C4A2062-F1CC-404C-BC71-FA5B41B11765}"/>
              </a:ext>
            </a:extLst>
          </p:cNvPr>
          <p:cNvSpPr>
            <a:spLocks noGrp="1"/>
          </p:cNvSpPr>
          <p:nvPr>
            <p:ph type="title"/>
          </p:nvPr>
        </p:nvSpPr>
        <p:spPr>
          <a:xfrm>
            <a:off x="297549" y="-416843"/>
            <a:ext cx="7183710" cy="1325563"/>
          </a:xfrm>
        </p:spPr>
        <p:txBody>
          <a:bodyPr>
            <a:normAutofit/>
          </a:bodyPr>
          <a:lstStyle/>
          <a:p>
            <a:r>
              <a:rPr lang="tr-TR" sz="4000" dirty="0"/>
              <a:t>Data </a:t>
            </a:r>
            <a:r>
              <a:rPr lang="tr-TR" sz="4000" dirty="0" err="1"/>
              <a:t>Requirements</a:t>
            </a:r>
            <a:r>
              <a:rPr lang="tr-TR" sz="4000" dirty="0"/>
              <a:t>   </a:t>
            </a:r>
          </a:p>
        </p:txBody>
      </p:sp>
      <p:sp>
        <p:nvSpPr>
          <p:cNvPr id="3" name="İçerik Yer Tutucusu 2">
            <a:extLst>
              <a:ext uri="{FF2B5EF4-FFF2-40B4-BE49-F238E27FC236}">
                <a16:creationId xmlns:a16="http://schemas.microsoft.com/office/drawing/2014/main" id="{77A1B667-FFC1-4893-BFD6-FF4976F5CF19}"/>
              </a:ext>
            </a:extLst>
          </p:cNvPr>
          <p:cNvSpPr>
            <a:spLocks noGrp="1"/>
          </p:cNvSpPr>
          <p:nvPr>
            <p:ph idx="1"/>
          </p:nvPr>
        </p:nvSpPr>
        <p:spPr>
          <a:xfrm>
            <a:off x="185416" y="476672"/>
            <a:ext cx="8964488" cy="6381328"/>
          </a:xfrm>
        </p:spPr>
        <p:txBody>
          <a:bodyPr>
            <a:normAutofit fontScale="77500" lnSpcReduction="20000"/>
          </a:bodyPr>
          <a:lstStyle/>
          <a:p>
            <a:r>
              <a:rPr lang="en-US" b="1" i="1" dirty="0"/>
              <a:t>--Problem Constants--</a:t>
            </a:r>
          </a:p>
          <a:p>
            <a:endParaRPr lang="en-US" dirty="0"/>
          </a:p>
          <a:p>
            <a:r>
              <a:rPr lang="en-US" dirty="0"/>
              <a:t>NAME_LEN      30  	/*storage allocated for a user's name*/</a:t>
            </a:r>
          </a:p>
          <a:p>
            <a:r>
              <a:rPr lang="en-US" dirty="0"/>
              <a:t>USERNAME_LEN  20	/*storage allocated for a username*/</a:t>
            </a:r>
          </a:p>
          <a:p>
            <a:r>
              <a:rPr lang="en-US" dirty="0"/>
              <a:t>PASSWORD_LEN  20 	/*storage allocated for user's password*/</a:t>
            </a:r>
          </a:p>
          <a:p>
            <a:r>
              <a:rPr lang="en-US" dirty="0"/>
              <a:t>MAIL_LEN      50	/*storage allocated for a user's mail </a:t>
            </a:r>
            <a:r>
              <a:rPr lang="en-US" dirty="0" err="1"/>
              <a:t>adress</a:t>
            </a:r>
            <a:r>
              <a:rPr lang="en-US" dirty="0"/>
              <a:t>*/</a:t>
            </a:r>
          </a:p>
          <a:p>
            <a:r>
              <a:rPr lang="en-US" dirty="0"/>
              <a:t>MAX_DEPOSIT </a:t>
            </a:r>
            <a:r>
              <a:rPr lang="tr-TR" dirty="0"/>
              <a:t>                 </a:t>
            </a:r>
            <a:r>
              <a:rPr lang="en-US" dirty="0"/>
              <a:t>/*storage allocated for a </a:t>
            </a:r>
            <a:r>
              <a:rPr lang="tr-TR" dirty="0" err="1"/>
              <a:t>user’s</a:t>
            </a:r>
            <a:r>
              <a:rPr lang="tr-TR" dirty="0"/>
              <a:t> </a:t>
            </a:r>
            <a:r>
              <a:rPr lang="tr-TR" dirty="0" err="1"/>
              <a:t>max</a:t>
            </a:r>
            <a:r>
              <a:rPr lang="tr-TR" dirty="0"/>
              <a:t> </a:t>
            </a:r>
            <a:r>
              <a:rPr lang="tr-TR" dirty="0" err="1"/>
              <a:t>deposit</a:t>
            </a:r>
            <a:r>
              <a:rPr lang="tr-TR" dirty="0"/>
              <a:t> </a:t>
            </a:r>
            <a:r>
              <a:rPr lang="tr-TR" dirty="0" err="1"/>
              <a:t>amount</a:t>
            </a:r>
            <a:r>
              <a:rPr lang="en-US" dirty="0"/>
              <a:t>*/</a:t>
            </a:r>
            <a:endParaRPr lang="tr-TR" dirty="0"/>
          </a:p>
          <a:p>
            <a:r>
              <a:rPr lang="tr-TR" dirty="0"/>
              <a:t>PRODUCT_LEN 20	</a:t>
            </a:r>
            <a:r>
              <a:rPr lang="en-US" dirty="0"/>
              <a:t> /*</a:t>
            </a:r>
            <a:r>
              <a:rPr lang="tr-TR" dirty="0" err="1"/>
              <a:t>storage</a:t>
            </a:r>
            <a:r>
              <a:rPr lang="tr-TR" dirty="0"/>
              <a:t> </a:t>
            </a:r>
            <a:r>
              <a:rPr lang="tr-TR" dirty="0" err="1"/>
              <a:t>allocated</a:t>
            </a:r>
            <a:r>
              <a:rPr lang="tr-TR" dirty="0"/>
              <a:t> </a:t>
            </a:r>
            <a:r>
              <a:rPr lang="tr-TR" dirty="0" err="1"/>
              <a:t>for</a:t>
            </a:r>
            <a:r>
              <a:rPr lang="tr-TR" dirty="0"/>
              <a:t> </a:t>
            </a:r>
            <a:r>
              <a:rPr lang="tr-TR" dirty="0" err="1"/>
              <a:t>product</a:t>
            </a:r>
            <a:r>
              <a:rPr lang="tr-TR" dirty="0"/>
              <a:t> name </a:t>
            </a:r>
            <a:r>
              <a:rPr lang="tr-TR" dirty="0" err="1"/>
              <a:t>which</a:t>
            </a:r>
            <a:r>
              <a:rPr lang="tr-TR" dirty="0"/>
              <a:t> </a:t>
            </a:r>
            <a:r>
              <a:rPr lang="tr-TR" dirty="0" err="1"/>
              <a:t>ll</a:t>
            </a:r>
            <a:r>
              <a:rPr lang="tr-TR" dirty="0"/>
              <a:t> be </a:t>
            </a:r>
            <a:r>
              <a:rPr lang="tr-TR" dirty="0" err="1"/>
              <a:t>taken</a:t>
            </a:r>
            <a:r>
              <a:rPr lang="tr-TR" dirty="0"/>
              <a:t> </a:t>
            </a:r>
            <a:r>
              <a:rPr lang="tr-TR" dirty="0" err="1"/>
              <a:t>from</a:t>
            </a:r>
            <a:r>
              <a:rPr lang="tr-TR" dirty="0"/>
              <a:t> </a:t>
            </a:r>
            <a:r>
              <a:rPr lang="tr-TR" dirty="0" err="1"/>
              <a:t>Databasestructs</a:t>
            </a:r>
            <a:r>
              <a:rPr lang="en-US" dirty="0"/>
              <a:t>*/</a:t>
            </a:r>
            <a:endParaRPr lang="tr-TR" dirty="0"/>
          </a:p>
          <a:p>
            <a:r>
              <a:rPr lang="tr-TR" dirty="0"/>
              <a:t>PIZZA_CHOICE 20	</a:t>
            </a:r>
            <a:r>
              <a:rPr lang="en-US" dirty="0"/>
              <a:t> /*storage allocated </a:t>
            </a:r>
            <a:r>
              <a:rPr lang="tr-TR" dirty="0" err="1"/>
              <a:t>for</a:t>
            </a:r>
            <a:r>
              <a:rPr lang="tr-TR" dirty="0"/>
              <a:t> pizza </a:t>
            </a:r>
            <a:r>
              <a:rPr lang="tr-TR" dirty="0" err="1"/>
              <a:t>choice</a:t>
            </a:r>
            <a:r>
              <a:rPr lang="tr-TR" dirty="0"/>
              <a:t> name</a:t>
            </a:r>
            <a:r>
              <a:rPr lang="en-US" dirty="0"/>
              <a:t>*/</a:t>
            </a:r>
          </a:p>
          <a:p>
            <a:endParaRPr lang="en-US" dirty="0"/>
          </a:p>
          <a:p>
            <a:r>
              <a:rPr lang="en-US" b="1" i="1" dirty="0"/>
              <a:t>--Problem Inputs--</a:t>
            </a:r>
          </a:p>
          <a:p>
            <a:endParaRPr lang="en-US" dirty="0"/>
          </a:p>
          <a:p>
            <a:r>
              <a:rPr lang="en-US" dirty="0"/>
              <a:t>char name[NAME_LEN]; 		/* the name which is going to taken by user */</a:t>
            </a:r>
          </a:p>
          <a:p>
            <a:r>
              <a:rPr lang="en-US" dirty="0"/>
              <a:t>char username[USERNAME_LEN]; 	/* the user name which is going to taken by user */</a:t>
            </a:r>
          </a:p>
          <a:p>
            <a:r>
              <a:rPr lang="en-US" dirty="0"/>
              <a:t>char password[PASSWORD_LEN]; 	/* the password which is going to taken by user */</a:t>
            </a:r>
          </a:p>
          <a:p>
            <a:r>
              <a:rPr lang="en-US" dirty="0"/>
              <a:t>char mail[MAIL_LEN]; 		</a:t>
            </a:r>
            <a:r>
              <a:rPr lang="tr-TR" dirty="0"/>
              <a:t>	</a:t>
            </a:r>
            <a:r>
              <a:rPr lang="en-US" dirty="0"/>
              <a:t>/* mail </a:t>
            </a:r>
            <a:r>
              <a:rPr lang="en-US" dirty="0" err="1"/>
              <a:t>adress</a:t>
            </a:r>
            <a:r>
              <a:rPr lang="en-US" dirty="0"/>
              <a:t> which is going to taken by user */</a:t>
            </a:r>
          </a:p>
          <a:p>
            <a:r>
              <a:rPr lang="en-US" dirty="0"/>
              <a:t>unsigned long </a:t>
            </a:r>
            <a:r>
              <a:rPr lang="en-US" dirty="0" err="1"/>
              <a:t>long</a:t>
            </a:r>
            <a:r>
              <a:rPr lang="en-US" dirty="0"/>
              <a:t> int </a:t>
            </a:r>
            <a:r>
              <a:rPr lang="en-US" dirty="0" err="1"/>
              <a:t>pnumber</a:t>
            </a:r>
            <a:r>
              <a:rPr lang="en-US" dirty="0"/>
              <a:t>; </a:t>
            </a:r>
            <a:r>
              <a:rPr lang="tr-TR" dirty="0"/>
              <a:t>		</a:t>
            </a:r>
            <a:r>
              <a:rPr lang="en-US" dirty="0"/>
              <a:t>/* user's phone number */</a:t>
            </a:r>
          </a:p>
          <a:p>
            <a:r>
              <a:rPr lang="en-US" dirty="0"/>
              <a:t>int deposit;</a:t>
            </a:r>
            <a:endParaRPr lang="tr-TR" dirty="0"/>
          </a:p>
          <a:p>
            <a:r>
              <a:rPr lang="en-US" dirty="0"/>
              <a:t>char product[</a:t>
            </a:r>
            <a:r>
              <a:rPr lang="tr-TR" dirty="0"/>
              <a:t>PRODUCT_LEN</a:t>
            </a:r>
            <a:r>
              <a:rPr lang="en-US" dirty="0"/>
              <a:t>];</a:t>
            </a:r>
            <a:r>
              <a:rPr lang="tr-TR" dirty="0"/>
              <a:t>        </a:t>
            </a:r>
            <a:endParaRPr lang="en-US" dirty="0"/>
          </a:p>
          <a:p>
            <a:r>
              <a:rPr lang="en-US" dirty="0"/>
              <a:t>float </a:t>
            </a:r>
            <a:r>
              <a:rPr lang="en-US" dirty="0" err="1"/>
              <a:t>product_price</a:t>
            </a:r>
            <a:r>
              <a:rPr lang="en-US" dirty="0"/>
              <a:t>;</a:t>
            </a:r>
            <a:r>
              <a:rPr lang="tr-TR" dirty="0"/>
              <a:t>          		</a:t>
            </a:r>
            <a:r>
              <a:rPr lang="en-US" dirty="0"/>
              <a:t> /*</a:t>
            </a:r>
            <a:r>
              <a:rPr lang="tr-TR" dirty="0" err="1"/>
              <a:t>number</a:t>
            </a:r>
            <a:r>
              <a:rPr lang="tr-TR" dirty="0"/>
              <a:t> </a:t>
            </a:r>
            <a:r>
              <a:rPr lang="tr-TR" dirty="0" err="1"/>
              <a:t>which</a:t>
            </a:r>
            <a:r>
              <a:rPr lang="tr-TR" dirty="0"/>
              <a:t> </a:t>
            </a:r>
            <a:r>
              <a:rPr lang="tr-TR" dirty="0" err="1"/>
              <a:t>will</a:t>
            </a:r>
            <a:r>
              <a:rPr lang="tr-TR" dirty="0"/>
              <a:t> be </a:t>
            </a:r>
            <a:r>
              <a:rPr lang="tr-TR" dirty="0" err="1"/>
              <a:t>allocated</a:t>
            </a:r>
            <a:r>
              <a:rPr lang="tr-TR" dirty="0"/>
              <a:t> </a:t>
            </a:r>
            <a:r>
              <a:rPr lang="tr-TR" dirty="0" err="1"/>
              <a:t>from</a:t>
            </a:r>
            <a:r>
              <a:rPr lang="tr-TR" dirty="0"/>
              <a:t> Database</a:t>
            </a:r>
            <a:endParaRPr lang="en-US" dirty="0"/>
          </a:p>
          <a:p>
            <a:r>
              <a:rPr lang="en-US" dirty="0"/>
              <a:t>int </a:t>
            </a:r>
            <a:r>
              <a:rPr lang="en-US" dirty="0" err="1"/>
              <a:t>product_count</a:t>
            </a:r>
            <a:r>
              <a:rPr lang="en-US" dirty="0"/>
              <a:t>;</a:t>
            </a:r>
            <a:r>
              <a:rPr lang="tr-TR" dirty="0"/>
              <a:t> 			  </a:t>
            </a:r>
            <a:r>
              <a:rPr lang="tr-TR" dirty="0" err="1"/>
              <a:t>structs</a:t>
            </a:r>
            <a:r>
              <a:rPr lang="tr-TR" dirty="0"/>
              <a:t> </a:t>
            </a:r>
            <a:r>
              <a:rPr lang="tr-TR" dirty="0" err="1"/>
              <a:t>like</a:t>
            </a:r>
            <a:r>
              <a:rPr lang="tr-TR" dirty="0"/>
              <a:t> </a:t>
            </a:r>
            <a:r>
              <a:rPr lang="tr-TR" dirty="0" err="1"/>
              <a:t>sb_pizza</a:t>
            </a:r>
            <a:r>
              <a:rPr lang="en-US" dirty="0"/>
              <a:t>*/</a:t>
            </a:r>
          </a:p>
          <a:p>
            <a:r>
              <a:rPr lang="en-US" dirty="0"/>
              <a:t>char </a:t>
            </a:r>
            <a:r>
              <a:rPr lang="en-US" dirty="0" err="1"/>
              <a:t>pizza_choice</a:t>
            </a:r>
            <a:r>
              <a:rPr lang="en-US" dirty="0"/>
              <a:t>[</a:t>
            </a:r>
            <a:r>
              <a:rPr lang="tr-TR" dirty="0"/>
              <a:t>PIZZA_CHOICE</a:t>
            </a:r>
            <a:r>
              <a:rPr lang="en-US" dirty="0"/>
              <a:t>];</a:t>
            </a:r>
            <a:endParaRPr lang="tr-TR" dirty="0"/>
          </a:p>
          <a:p>
            <a:r>
              <a:rPr lang="tr-TR" dirty="0" err="1"/>
              <a:t>char</a:t>
            </a:r>
            <a:r>
              <a:rPr lang="tr-TR" dirty="0"/>
              <a:t> </a:t>
            </a:r>
            <a:r>
              <a:rPr lang="tr-TR" dirty="0" err="1"/>
              <a:t>choice</a:t>
            </a:r>
            <a:r>
              <a:rPr lang="tr-TR" dirty="0"/>
              <a:t>[CHOICE];</a:t>
            </a:r>
          </a:p>
          <a:p>
            <a:endParaRPr lang="en-US" dirty="0"/>
          </a:p>
          <a:p>
            <a:endParaRPr lang="en-US" dirty="0"/>
          </a:p>
          <a:p>
            <a:pPr marL="0" indent="0">
              <a:buNone/>
            </a:pPr>
            <a:endParaRPr lang="tr-TR" dirty="0"/>
          </a:p>
        </p:txBody>
      </p:sp>
    </p:spTree>
    <p:extLst>
      <p:ext uri="{BB962C8B-B14F-4D97-AF65-F5344CB8AC3E}">
        <p14:creationId xmlns:p14="http://schemas.microsoft.com/office/powerpoint/2010/main" val="2101916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7288DDA-E37C-455E-B90C-1A439D6B3B10}"/>
              </a:ext>
            </a:extLst>
          </p:cNvPr>
          <p:cNvSpPr>
            <a:spLocks noGrp="1"/>
          </p:cNvSpPr>
          <p:nvPr>
            <p:ph idx="1"/>
          </p:nvPr>
        </p:nvSpPr>
        <p:spPr>
          <a:xfrm>
            <a:off x="323528" y="0"/>
            <a:ext cx="8568952" cy="6597352"/>
          </a:xfrm>
        </p:spPr>
        <p:txBody>
          <a:bodyPr>
            <a:normAutofit fontScale="85000" lnSpcReduction="20000"/>
          </a:bodyPr>
          <a:lstStyle/>
          <a:p>
            <a:pPr marL="0" indent="0">
              <a:buNone/>
            </a:pPr>
            <a:r>
              <a:rPr lang="tr-TR" b="1" i="1" dirty="0"/>
              <a:t>--Problem </a:t>
            </a:r>
            <a:r>
              <a:rPr lang="tr-TR" b="1" i="1" dirty="0" err="1"/>
              <a:t>output</a:t>
            </a:r>
            <a:r>
              <a:rPr lang="tr-TR" b="1" i="1" dirty="0"/>
              <a:t>--</a:t>
            </a:r>
          </a:p>
          <a:p>
            <a:pPr marL="0" indent="0">
              <a:buNone/>
            </a:pPr>
            <a:endParaRPr lang="tr-TR" dirty="0"/>
          </a:p>
          <a:p>
            <a:pPr marL="0" indent="0">
              <a:buNone/>
            </a:pPr>
            <a:r>
              <a:rPr lang="tr-TR" dirty="0" err="1"/>
              <a:t>The</a:t>
            </a:r>
            <a:r>
              <a:rPr lang="tr-TR" dirty="0"/>
              <a:t> </a:t>
            </a:r>
            <a:r>
              <a:rPr lang="tr-TR" dirty="0" err="1"/>
              <a:t>bill</a:t>
            </a:r>
            <a:r>
              <a:rPr lang="tr-TR" dirty="0"/>
              <a:t> file</a:t>
            </a:r>
          </a:p>
          <a:p>
            <a:pPr marL="0" indent="0">
              <a:buNone/>
            </a:pPr>
            <a:r>
              <a:rPr lang="tr-TR" sz="2200" b="1" i="1" dirty="0"/>
              <a:t>--</a:t>
            </a:r>
            <a:r>
              <a:rPr lang="tr-TR" sz="2200" b="1" i="1" dirty="0" err="1"/>
              <a:t>Header</a:t>
            </a:r>
            <a:r>
              <a:rPr lang="tr-TR" sz="2200" b="1" i="1" dirty="0"/>
              <a:t> file--</a:t>
            </a:r>
          </a:p>
          <a:p>
            <a:pPr marL="0" indent="0">
              <a:buNone/>
            </a:pPr>
            <a:endParaRPr lang="tr-TR" dirty="0"/>
          </a:p>
          <a:p>
            <a:pPr marL="0" indent="0">
              <a:buNone/>
            </a:pPr>
            <a:r>
              <a:rPr lang="tr-TR" dirty="0"/>
              <a:t>#</a:t>
            </a:r>
            <a:r>
              <a:rPr lang="tr-TR" dirty="0" err="1"/>
              <a:t>ifndef</a:t>
            </a:r>
            <a:r>
              <a:rPr lang="tr-TR" dirty="0"/>
              <a:t> _SEK_H_</a:t>
            </a:r>
          </a:p>
          <a:p>
            <a:pPr marL="0" indent="0">
              <a:buNone/>
            </a:pPr>
            <a:r>
              <a:rPr lang="tr-TR" dirty="0"/>
              <a:t>#define _SEK_H_</a:t>
            </a:r>
          </a:p>
          <a:p>
            <a:pPr marL="0" indent="0">
              <a:buNone/>
            </a:pPr>
            <a:endParaRPr lang="tr-TR" dirty="0"/>
          </a:p>
          <a:p>
            <a:pPr marL="0" indent="0">
              <a:buNone/>
            </a:pPr>
            <a:r>
              <a:rPr lang="tr-TR" dirty="0"/>
              <a:t>#</a:t>
            </a:r>
            <a:r>
              <a:rPr lang="tr-TR" dirty="0" err="1"/>
              <a:t>include</a:t>
            </a:r>
            <a:r>
              <a:rPr lang="tr-TR" dirty="0"/>
              <a:t> &lt;</a:t>
            </a:r>
            <a:r>
              <a:rPr lang="tr-TR" dirty="0" err="1"/>
              <a:t>stdio.h</a:t>
            </a:r>
            <a:r>
              <a:rPr lang="tr-TR" dirty="0"/>
              <a:t>&gt;</a:t>
            </a:r>
          </a:p>
          <a:p>
            <a:pPr marL="0" indent="0">
              <a:buNone/>
            </a:pPr>
            <a:r>
              <a:rPr lang="tr-TR" dirty="0"/>
              <a:t>#</a:t>
            </a:r>
            <a:r>
              <a:rPr lang="tr-TR" dirty="0" err="1"/>
              <a:t>include</a:t>
            </a:r>
            <a:r>
              <a:rPr lang="tr-TR" dirty="0"/>
              <a:t> &lt;</a:t>
            </a:r>
            <a:r>
              <a:rPr lang="tr-TR" dirty="0" err="1"/>
              <a:t>stdlib.h</a:t>
            </a:r>
            <a:r>
              <a:rPr lang="tr-TR" dirty="0"/>
              <a:t>&gt;</a:t>
            </a:r>
          </a:p>
          <a:p>
            <a:pPr marL="0" indent="0">
              <a:buNone/>
            </a:pPr>
            <a:r>
              <a:rPr lang="tr-TR" dirty="0"/>
              <a:t>#</a:t>
            </a:r>
            <a:r>
              <a:rPr lang="tr-TR" dirty="0" err="1"/>
              <a:t>include</a:t>
            </a:r>
            <a:r>
              <a:rPr lang="tr-TR" dirty="0"/>
              <a:t> &lt;</a:t>
            </a:r>
            <a:r>
              <a:rPr lang="tr-TR" dirty="0" err="1"/>
              <a:t>string.h</a:t>
            </a:r>
            <a:r>
              <a:rPr lang="tr-TR" dirty="0"/>
              <a:t>&gt;</a:t>
            </a:r>
          </a:p>
          <a:p>
            <a:pPr marL="0" indent="0">
              <a:buNone/>
            </a:pPr>
            <a:r>
              <a:rPr lang="tr-TR" dirty="0"/>
              <a:t>#</a:t>
            </a:r>
            <a:r>
              <a:rPr lang="tr-TR" dirty="0" err="1"/>
              <a:t>include</a:t>
            </a:r>
            <a:r>
              <a:rPr lang="tr-TR" dirty="0"/>
              <a:t> &lt;</a:t>
            </a:r>
            <a:r>
              <a:rPr lang="tr-TR" dirty="0" err="1"/>
              <a:t>windows.h</a:t>
            </a:r>
            <a:r>
              <a:rPr lang="tr-TR" dirty="0"/>
              <a:t>&gt;</a:t>
            </a:r>
          </a:p>
          <a:p>
            <a:pPr marL="0" indent="0">
              <a:buNone/>
            </a:pPr>
            <a:endParaRPr lang="tr-TR" dirty="0"/>
          </a:p>
          <a:p>
            <a:pPr marL="0" indent="0">
              <a:buNone/>
            </a:pPr>
            <a:endParaRPr lang="tr-TR" dirty="0"/>
          </a:p>
          <a:p>
            <a:pPr marL="0" indent="0">
              <a:buNone/>
            </a:pPr>
            <a:r>
              <a:rPr lang="tr-TR" dirty="0"/>
              <a:t>#define NAME_LEN      30  	/*</a:t>
            </a:r>
            <a:r>
              <a:rPr lang="tr-TR" dirty="0" err="1"/>
              <a:t>storage</a:t>
            </a:r>
            <a:r>
              <a:rPr lang="tr-TR" dirty="0"/>
              <a:t> </a:t>
            </a:r>
            <a:r>
              <a:rPr lang="tr-TR" dirty="0" err="1"/>
              <a:t>allocated</a:t>
            </a:r>
            <a:r>
              <a:rPr lang="tr-TR" dirty="0"/>
              <a:t> </a:t>
            </a:r>
            <a:r>
              <a:rPr lang="tr-TR" dirty="0" err="1"/>
              <a:t>for</a:t>
            </a:r>
            <a:r>
              <a:rPr lang="tr-TR" dirty="0"/>
              <a:t> a </a:t>
            </a:r>
            <a:r>
              <a:rPr lang="tr-TR" dirty="0" err="1"/>
              <a:t>user's</a:t>
            </a:r>
            <a:r>
              <a:rPr lang="tr-TR" dirty="0"/>
              <a:t> name*/</a:t>
            </a:r>
          </a:p>
          <a:p>
            <a:pPr marL="0" indent="0">
              <a:buNone/>
            </a:pPr>
            <a:r>
              <a:rPr lang="tr-TR" dirty="0"/>
              <a:t>#define USERNAME_LEN  20	/*</a:t>
            </a:r>
            <a:r>
              <a:rPr lang="tr-TR" dirty="0" err="1"/>
              <a:t>storage</a:t>
            </a:r>
            <a:r>
              <a:rPr lang="tr-TR" dirty="0"/>
              <a:t> </a:t>
            </a:r>
            <a:r>
              <a:rPr lang="tr-TR" dirty="0" err="1"/>
              <a:t>allocated</a:t>
            </a:r>
            <a:r>
              <a:rPr lang="tr-TR" dirty="0"/>
              <a:t> </a:t>
            </a:r>
            <a:r>
              <a:rPr lang="tr-TR" dirty="0" err="1"/>
              <a:t>for</a:t>
            </a:r>
            <a:r>
              <a:rPr lang="tr-TR" dirty="0"/>
              <a:t> a </a:t>
            </a:r>
            <a:r>
              <a:rPr lang="tr-TR" dirty="0" err="1"/>
              <a:t>username</a:t>
            </a:r>
            <a:r>
              <a:rPr lang="tr-TR" dirty="0"/>
              <a:t>*/</a:t>
            </a:r>
          </a:p>
          <a:p>
            <a:pPr marL="0" indent="0">
              <a:buNone/>
            </a:pPr>
            <a:r>
              <a:rPr lang="tr-TR" dirty="0"/>
              <a:t>#define PASSWORD_LEN  20 	/*</a:t>
            </a:r>
            <a:r>
              <a:rPr lang="tr-TR" dirty="0" err="1"/>
              <a:t>storage</a:t>
            </a:r>
            <a:r>
              <a:rPr lang="tr-TR" dirty="0"/>
              <a:t> </a:t>
            </a:r>
            <a:r>
              <a:rPr lang="tr-TR" dirty="0" err="1"/>
              <a:t>allocated</a:t>
            </a:r>
            <a:r>
              <a:rPr lang="tr-TR" dirty="0"/>
              <a:t> </a:t>
            </a:r>
            <a:r>
              <a:rPr lang="tr-TR" dirty="0" err="1"/>
              <a:t>for</a:t>
            </a:r>
            <a:r>
              <a:rPr lang="tr-TR" dirty="0"/>
              <a:t> </a:t>
            </a:r>
            <a:r>
              <a:rPr lang="tr-TR" dirty="0" err="1"/>
              <a:t>user's</a:t>
            </a:r>
            <a:r>
              <a:rPr lang="tr-TR" dirty="0"/>
              <a:t> </a:t>
            </a:r>
            <a:r>
              <a:rPr lang="tr-TR" dirty="0" err="1"/>
              <a:t>password</a:t>
            </a:r>
            <a:r>
              <a:rPr lang="tr-TR" dirty="0"/>
              <a:t>*/</a:t>
            </a:r>
          </a:p>
          <a:p>
            <a:pPr marL="0" indent="0">
              <a:buNone/>
            </a:pPr>
            <a:r>
              <a:rPr lang="tr-TR" dirty="0"/>
              <a:t>#define MAIL_LEN      50	/*</a:t>
            </a:r>
            <a:r>
              <a:rPr lang="tr-TR" dirty="0" err="1"/>
              <a:t>storage</a:t>
            </a:r>
            <a:r>
              <a:rPr lang="tr-TR" dirty="0"/>
              <a:t> </a:t>
            </a:r>
            <a:r>
              <a:rPr lang="tr-TR" dirty="0" err="1"/>
              <a:t>allocated</a:t>
            </a:r>
            <a:r>
              <a:rPr lang="tr-TR" dirty="0"/>
              <a:t> </a:t>
            </a:r>
            <a:r>
              <a:rPr lang="tr-TR" dirty="0" err="1"/>
              <a:t>for</a:t>
            </a:r>
            <a:r>
              <a:rPr lang="tr-TR" dirty="0"/>
              <a:t> a </a:t>
            </a:r>
            <a:r>
              <a:rPr lang="tr-TR" dirty="0" err="1"/>
              <a:t>user's</a:t>
            </a:r>
            <a:r>
              <a:rPr lang="tr-TR" dirty="0"/>
              <a:t> mail </a:t>
            </a:r>
            <a:r>
              <a:rPr lang="tr-TR" dirty="0" err="1"/>
              <a:t>adress</a:t>
            </a:r>
            <a:r>
              <a:rPr lang="tr-TR" dirty="0"/>
              <a:t>*/</a:t>
            </a:r>
          </a:p>
          <a:p>
            <a:pPr marL="0" indent="0">
              <a:buNone/>
            </a:pPr>
            <a:r>
              <a:rPr lang="tr-TR" dirty="0"/>
              <a:t>#define MAX_DEPOSIT   500	/*</a:t>
            </a:r>
            <a:r>
              <a:rPr lang="tr-TR" dirty="0" err="1"/>
              <a:t>storage</a:t>
            </a:r>
            <a:r>
              <a:rPr lang="tr-TR" dirty="0"/>
              <a:t> </a:t>
            </a:r>
            <a:r>
              <a:rPr lang="tr-TR" dirty="0" err="1"/>
              <a:t>allocated</a:t>
            </a:r>
            <a:r>
              <a:rPr lang="tr-TR" dirty="0"/>
              <a:t> </a:t>
            </a:r>
            <a:r>
              <a:rPr lang="tr-TR" dirty="0" err="1"/>
              <a:t>for</a:t>
            </a:r>
            <a:r>
              <a:rPr lang="tr-TR" dirty="0"/>
              <a:t> </a:t>
            </a:r>
            <a:r>
              <a:rPr lang="tr-TR" dirty="0" err="1"/>
              <a:t>maximum</a:t>
            </a:r>
            <a:r>
              <a:rPr lang="tr-TR" dirty="0"/>
              <a:t> </a:t>
            </a:r>
            <a:r>
              <a:rPr lang="tr-TR" dirty="0" err="1"/>
              <a:t>deposit</a:t>
            </a:r>
            <a:r>
              <a:rPr lang="tr-TR" dirty="0"/>
              <a:t> </a:t>
            </a:r>
            <a:r>
              <a:rPr lang="tr-TR" dirty="0" err="1"/>
              <a:t>amount</a:t>
            </a:r>
            <a:r>
              <a:rPr lang="tr-TR" dirty="0"/>
              <a:t>*/</a:t>
            </a:r>
          </a:p>
          <a:p>
            <a:pPr marL="0" indent="0">
              <a:buNone/>
            </a:pPr>
            <a:r>
              <a:rPr lang="tr-TR" dirty="0"/>
              <a:t>#define PRODUCT_LEN 20	</a:t>
            </a:r>
            <a:r>
              <a:rPr lang="en-US" dirty="0"/>
              <a:t> </a:t>
            </a:r>
            <a:endParaRPr lang="tr-TR" dirty="0"/>
          </a:p>
          <a:p>
            <a:pPr marL="0" indent="0">
              <a:buNone/>
            </a:pPr>
            <a:r>
              <a:rPr lang="tr-TR" dirty="0"/>
              <a:t>#define PIZZA_CHOICE 15</a:t>
            </a:r>
          </a:p>
          <a:p>
            <a:pPr marL="0" indent="0">
              <a:buNone/>
            </a:pPr>
            <a:r>
              <a:rPr lang="tr-TR" dirty="0"/>
              <a:t>#define CHOICE 20</a:t>
            </a:r>
          </a:p>
          <a:p>
            <a:pPr marL="0" indent="0">
              <a:buNone/>
            </a:pPr>
            <a:endParaRPr lang="tr-TR" dirty="0"/>
          </a:p>
          <a:p>
            <a:pPr marL="0" indent="0">
              <a:buNone/>
            </a:pPr>
            <a:endParaRPr lang="tr-TR" dirty="0"/>
          </a:p>
        </p:txBody>
      </p:sp>
    </p:spTree>
    <p:extLst>
      <p:ext uri="{BB962C8B-B14F-4D97-AF65-F5344CB8AC3E}">
        <p14:creationId xmlns:p14="http://schemas.microsoft.com/office/powerpoint/2010/main" val="2196997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30790D02-0B77-47EE-9432-91B2CE25827E}"/>
              </a:ext>
            </a:extLst>
          </p:cNvPr>
          <p:cNvSpPr>
            <a:spLocks noGrp="1"/>
          </p:cNvSpPr>
          <p:nvPr>
            <p:ph sz="half" idx="1"/>
          </p:nvPr>
        </p:nvSpPr>
        <p:spPr>
          <a:xfrm>
            <a:off x="29804" y="30064"/>
            <a:ext cx="4104456" cy="6624736"/>
          </a:xfrm>
        </p:spPr>
        <p:txBody>
          <a:bodyPr>
            <a:noAutofit/>
          </a:bodyPr>
          <a:lstStyle/>
          <a:p>
            <a:pPr marL="0" indent="0">
              <a:buNone/>
            </a:pPr>
            <a:r>
              <a:rPr lang="tr-TR" sz="1400" i="1" dirty="0" err="1"/>
              <a:t>Struct</a:t>
            </a:r>
            <a:r>
              <a:rPr lang="tr-TR" sz="1400" b="1" i="1" dirty="0"/>
              <a:t> </a:t>
            </a:r>
          </a:p>
          <a:p>
            <a:pPr marL="0" indent="0">
              <a:buNone/>
            </a:pPr>
            <a:r>
              <a:rPr lang="tr-TR" sz="1400" dirty="0"/>
              <a:t>{</a:t>
            </a:r>
          </a:p>
          <a:p>
            <a:pPr marL="0" indent="0">
              <a:buNone/>
            </a:pPr>
            <a:r>
              <a:rPr lang="tr-TR" sz="1400" dirty="0"/>
              <a:t>    </a:t>
            </a:r>
            <a:r>
              <a:rPr lang="tr-TR" sz="1400" dirty="0" err="1"/>
              <a:t>char</a:t>
            </a:r>
            <a:r>
              <a:rPr lang="tr-TR" sz="1400" dirty="0"/>
              <a:t> name[NAME_LEN]; </a:t>
            </a:r>
          </a:p>
          <a:p>
            <a:pPr marL="0" indent="0">
              <a:buNone/>
            </a:pPr>
            <a:r>
              <a:rPr lang="tr-TR" sz="1400" dirty="0"/>
              <a:t>    </a:t>
            </a:r>
            <a:r>
              <a:rPr lang="tr-TR" sz="1400" dirty="0" err="1"/>
              <a:t>char</a:t>
            </a:r>
            <a:r>
              <a:rPr lang="tr-TR" sz="1400" dirty="0"/>
              <a:t> </a:t>
            </a:r>
            <a:r>
              <a:rPr lang="tr-TR" sz="1400" dirty="0" err="1"/>
              <a:t>surname</a:t>
            </a:r>
            <a:r>
              <a:rPr lang="tr-TR" sz="1400" dirty="0"/>
              <a:t>[NAME_LEN];</a:t>
            </a:r>
          </a:p>
          <a:p>
            <a:pPr marL="0" indent="0">
              <a:buNone/>
            </a:pPr>
            <a:r>
              <a:rPr lang="tr-TR" sz="1400" dirty="0"/>
              <a:t>    </a:t>
            </a:r>
            <a:r>
              <a:rPr lang="tr-TR" sz="1400" dirty="0" err="1"/>
              <a:t>char</a:t>
            </a:r>
            <a:r>
              <a:rPr lang="tr-TR" sz="1400" dirty="0"/>
              <a:t> </a:t>
            </a:r>
            <a:r>
              <a:rPr lang="tr-TR" sz="1400" dirty="0" err="1"/>
              <a:t>username</a:t>
            </a:r>
            <a:r>
              <a:rPr lang="tr-TR" sz="1400" dirty="0"/>
              <a:t>[USERNAME_LEN]; </a:t>
            </a:r>
          </a:p>
          <a:p>
            <a:pPr marL="0" indent="0">
              <a:buNone/>
            </a:pPr>
            <a:r>
              <a:rPr lang="tr-TR" sz="1400" dirty="0"/>
              <a:t>    </a:t>
            </a:r>
            <a:r>
              <a:rPr lang="tr-TR" sz="1400" dirty="0" err="1"/>
              <a:t>char</a:t>
            </a:r>
            <a:r>
              <a:rPr lang="tr-TR" sz="1400" dirty="0"/>
              <a:t> </a:t>
            </a:r>
            <a:r>
              <a:rPr lang="tr-TR" sz="1400" dirty="0" err="1"/>
              <a:t>password</a:t>
            </a:r>
            <a:r>
              <a:rPr lang="tr-TR" sz="1400" dirty="0"/>
              <a:t>[PASSWORD_LEN];</a:t>
            </a:r>
          </a:p>
          <a:p>
            <a:pPr marL="0" indent="0">
              <a:buNone/>
            </a:pPr>
            <a:r>
              <a:rPr lang="tr-TR" sz="1400" dirty="0"/>
              <a:t>    </a:t>
            </a:r>
            <a:r>
              <a:rPr lang="tr-TR" sz="1400" dirty="0" err="1"/>
              <a:t>char</a:t>
            </a:r>
            <a:r>
              <a:rPr lang="tr-TR" sz="1400" dirty="0"/>
              <a:t> mail[MAIL_LEN];</a:t>
            </a:r>
          </a:p>
          <a:p>
            <a:pPr marL="0" indent="0">
              <a:buNone/>
            </a:pPr>
            <a:r>
              <a:rPr lang="tr-TR" sz="1400" dirty="0"/>
              <a:t>    </a:t>
            </a:r>
            <a:r>
              <a:rPr lang="tr-TR" sz="1400" dirty="0" err="1"/>
              <a:t>unsigned</a:t>
            </a:r>
            <a:r>
              <a:rPr lang="tr-TR" sz="1400" dirty="0"/>
              <a:t> </a:t>
            </a:r>
            <a:r>
              <a:rPr lang="tr-TR" sz="1400" dirty="0" err="1"/>
              <a:t>long</a:t>
            </a:r>
            <a:r>
              <a:rPr lang="tr-TR" sz="1400" dirty="0"/>
              <a:t> </a:t>
            </a:r>
            <a:r>
              <a:rPr lang="tr-TR" sz="1400" dirty="0" err="1"/>
              <a:t>long</a:t>
            </a:r>
            <a:r>
              <a:rPr lang="tr-TR" sz="1400" dirty="0"/>
              <a:t> </a:t>
            </a:r>
            <a:r>
              <a:rPr lang="tr-TR" sz="1400" dirty="0" err="1"/>
              <a:t>int</a:t>
            </a:r>
            <a:r>
              <a:rPr lang="tr-TR" sz="1400" dirty="0"/>
              <a:t> </a:t>
            </a:r>
            <a:r>
              <a:rPr lang="tr-TR" sz="1400" dirty="0" err="1"/>
              <a:t>pnumber</a:t>
            </a:r>
            <a:r>
              <a:rPr lang="tr-TR" sz="1400" dirty="0"/>
              <a:t>;</a:t>
            </a:r>
          </a:p>
          <a:p>
            <a:pPr marL="0" indent="0">
              <a:buNone/>
            </a:pPr>
            <a:r>
              <a:rPr lang="tr-TR" sz="1400" dirty="0"/>
              <a:t>    </a:t>
            </a:r>
            <a:r>
              <a:rPr lang="tr-TR" sz="1400" dirty="0" err="1"/>
              <a:t>int</a:t>
            </a:r>
            <a:r>
              <a:rPr lang="tr-TR" sz="1400" dirty="0"/>
              <a:t> </a:t>
            </a:r>
            <a:r>
              <a:rPr lang="tr-TR" sz="1400" dirty="0" err="1"/>
              <a:t>deposit</a:t>
            </a:r>
            <a:r>
              <a:rPr lang="tr-TR" sz="1400" dirty="0"/>
              <a:t>;</a:t>
            </a:r>
          </a:p>
          <a:p>
            <a:pPr marL="0" indent="0">
              <a:buNone/>
            </a:pPr>
            <a:r>
              <a:rPr lang="tr-TR" sz="1400" dirty="0"/>
              <a:t>}</a:t>
            </a:r>
            <a:r>
              <a:rPr lang="tr-TR" sz="1400" dirty="0" err="1"/>
              <a:t>l,check</a:t>
            </a:r>
            <a:r>
              <a:rPr lang="tr-TR" sz="1400" dirty="0"/>
              <a:t>;</a:t>
            </a:r>
          </a:p>
          <a:p>
            <a:pPr marL="0" indent="0">
              <a:buNone/>
            </a:pPr>
            <a:endParaRPr lang="tr-TR" sz="1400" dirty="0"/>
          </a:p>
          <a:p>
            <a:pPr marL="0" indent="0">
              <a:buNone/>
            </a:pPr>
            <a:r>
              <a:rPr lang="tr-TR" sz="1400" dirty="0" err="1"/>
              <a:t>struct</a:t>
            </a:r>
            <a:r>
              <a:rPr lang="tr-TR" sz="1400" dirty="0"/>
              <a:t> </a:t>
            </a:r>
            <a:r>
              <a:rPr lang="tr-TR" sz="1400" dirty="0" err="1"/>
              <a:t>date</a:t>
            </a:r>
            <a:r>
              <a:rPr lang="tr-TR" sz="1400" dirty="0"/>
              <a:t>{</a:t>
            </a:r>
          </a:p>
          <a:p>
            <a:pPr marL="0" indent="0">
              <a:buNone/>
            </a:pPr>
            <a:r>
              <a:rPr lang="tr-TR" sz="1400" dirty="0"/>
              <a:t>    </a:t>
            </a:r>
            <a:r>
              <a:rPr lang="tr-TR" sz="1400" dirty="0" err="1"/>
              <a:t>int</a:t>
            </a:r>
            <a:r>
              <a:rPr lang="tr-TR" sz="1400" dirty="0"/>
              <a:t> </a:t>
            </a:r>
            <a:r>
              <a:rPr lang="tr-TR" sz="1400" dirty="0" err="1"/>
              <a:t>month,day,year</a:t>
            </a:r>
            <a:r>
              <a:rPr lang="tr-TR" sz="1400" dirty="0"/>
              <a:t>;</a:t>
            </a:r>
          </a:p>
          <a:p>
            <a:pPr marL="0" indent="0">
              <a:buNone/>
            </a:pPr>
            <a:r>
              <a:rPr lang="tr-TR" sz="1400" dirty="0"/>
              <a:t>};</a:t>
            </a:r>
          </a:p>
          <a:p>
            <a:pPr marL="0" indent="0">
              <a:buNone/>
            </a:pPr>
            <a:r>
              <a:rPr lang="tr-TR" sz="1400" dirty="0"/>
              <a:t>   </a:t>
            </a:r>
            <a:r>
              <a:rPr lang="en-US" sz="1400" dirty="0"/>
              <a:t>struct Cart{</a:t>
            </a:r>
          </a:p>
          <a:p>
            <a:pPr marL="0" indent="0">
              <a:buNone/>
            </a:pPr>
            <a:r>
              <a:rPr lang="tr-TR" sz="1400" dirty="0"/>
              <a:t>   </a:t>
            </a:r>
            <a:r>
              <a:rPr lang="en-US" sz="1400" dirty="0"/>
              <a:t>char product[</a:t>
            </a:r>
            <a:r>
              <a:rPr lang="tr-TR" sz="1400" dirty="0"/>
              <a:t>PRODUCT_LEN</a:t>
            </a:r>
            <a:r>
              <a:rPr lang="en-US" sz="1400" dirty="0"/>
              <a:t>];                                        </a:t>
            </a:r>
          </a:p>
          <a:p>
            <a:pPr marL="0" indent="0">
              <a:buNone/>
            </a:pPr>
            <a:r>
              <a:rPr lang="tr-TR" sz="1400" dirty="0"/>
              <a:t>    </a:t>
            </a:r>
            <a:r>
              <a:rPr lang="en-US" sz="1400" dirty="0"/>
              <a:t>float </a:t>
            </a:r>
            <a:r>
              <a:rPr lang="en-US" sz="1400" dirty="0" err="1"/>
              <a:t>product_price</a:t>
            </a:r>
            <a:r>
              <a:rPr lang="en-US" sz="1400" dirty="0"/>
              <a:t>;</a:t>
            </a:r>
          </a:p>
          <a:p>
            <a:pPr marL="0" indent="0">
              <a:buNone/>
            </a:pPr>
            <a:r>
              <a:rPr lang="tr-TR" sz="1400" dirty="0"/>
              <a:t>    </a:t>
            </a:r>
            <a:r>
              <a:rPr lang="tr-TR" sz="1400" dirty="0" err="1"/>
              <a:t>int</a:t>
            </a:r>
            <a:r>
              <a:rPr lang="en-US" sz="1400" dirty="0"/>
              <a:t> </a:t>
            </a:r>
            <a:r>
              <a:rPr lang="en-US" sz="1400" dirty="0" err="1"/>
              <a:t>product_count</a:t>
            </a:r>
            <a:r>
              <a:rPr lang="en-US" sz="1400" dirty="0"/>
              <a:t>;</a:t>
            </a:r>
          </a:p>
          <a:p>
            <a:pPr marL="0" indent="0">
              <a:buNone/>
            </a:pPr>
            <a:r>
              <a:rPr lang="tr-TR" sz="1400" dirty="0"/>
              <a:t>    </a:t>
            </a:r>
            <a:r>
              <a:rPr lang="en-US" sz="1400" dirty="0"/>
              <a:t>char </a:t>
            </a:r>
            <a:r>
              <a:rPr lang="en-US" sz="1400" dirty="0" err="1"/>
              <a:t>pizza_choice</a:t>
            </a:r>
            <a:r>
              <a:rPr lang="en-US" sz="1400" dirty="0"/>
              <a:t>[</a:t>
            </a:r>
            <a:r>
              <a:rPr lang="tr-TR" sz="1400" dirty="0"/>
              <a:t>PIZZA_CHOICE</a:t>
            </a:r>
            <a:r>
              <a:rPr lang="en-US" sz="1400" dirty="0"/>
              <a:t>];</a:t>
            </a:r>
            <a:endParaRPr lang="tr-TR" sz="1400" dirty="0"/>
          </a:p>
          <a:p>
            <a:pPr marL="0" indent="0">
              <a:buNone/>
            </a:pPr>
            <a:r>
              <a:rPr lang="en-US" sz="1400" dirty="0"/>
              <a:t>}; </a:t>
            </a:r>
            <a:endParaRPr lang="tr-TR" sz="1400" dirty="0"/>
          </a:p>
          <a:p>
            <a:pPr marL="0" indent="0">
              <a:buNone/>
            </a:pPr>
            <a:r>
              <a:rPr lang="tr-TR" sz="1400" dirty="0" err="1"/>
              <a:t>struct</a:t>
            </a:r>
            <a:r>
              <a:rPr lang="tr-TR" sz="1400" dirty="0"/>
              <a:t> Cart cart[5];</a:t>
            </a:r>
          </a:p>
          <a:p>
            <a:pPr marL="0" indent="0">
              <a:buNone/>
            </a:pPr>
            <a:r>
              <a:rPr lang="tr-TR" sz="2000" dirty="0"/>
              <a:t>……………………………………………………</a:t>
            </a:r>
          </a:p>
        </p:txBody>
      </p:sp>
      <p:sp>
        <p:nvSpPr>
          <p:cNvPr id="6" name="İçerik Yer Tutucusu 5">
            <a:extLst>
              <a:ext uri="{FF2B5EF4-FFF2-40B4-BE49-F238E27FC236}">
                <a16:creationId xmlns:a16="http://schemas.microsoft.com/office/drawing/2014/main" id="{F61E0C77-60F4-410B-A9D4-4A08CF2AEBC7}"/>
              </a:ext>
            </a:extLst>
          </p:cNvPr>
          <p:cNvSpPr>
            <a:spLocks noGrp="1"/>
          </p:cNvSpPr>
          <p:nvPr>
            <p:ph sz="half" idx="2"/>
          </p:nvPr>
        </p:nvSpPr>
        <p:spPr>
          <a:xfrm>
            <a:off x="3851920" y="3742"/>
            <a:ext cx="4966237" cy="6854257"/>
          </a:xfrm>
        </p:spPr>
        <p:txBody>
          <a:bodyPr>
            <a:normAutofit fontScale="62500" lnSpcReduction="20000"/>
          </a:bodyPr>
          <a:lstStyle/>
          <a:p>
            <a:pPr marL="0" indent="0">
              <a:buNone/>
            </a:pPr>
            <a:r>
              <a:rPr lang="tr-TR" sz="3200" dirty="0"/>
              <a:t>………………………………………………………</a:t>
            </a:r>
          </a:p>
          <a:p>
            <a:pPr marL="0" indent="0">
              <a:buNone/>
            </a:pPr>
            <a:r>
              <a:rPr lang="tr-TR" dirty="0"/>
              <a:t>	</a:t>
            </a:r>
            <a:r>
              <a:rPr lang="tr-TR" b="1" dirty="0" err="1"/>
              <a:t>sbarro_data_base</a:t>
            </a:r>
            <a:r>
              <a:rPr lang="tr-TR" b="1" dirty="0"/>
              <a:t>: (</a:t>
            </a:r>
            <a:r>
              <a:rPr lang="tr-TR" b="1" dirty="0" err="1"/>
              <a:t>Restaurant_database</a:t>
            </a:r>
            <a:r>
              <a:rPr lang="tr-TR" b="1" dirty="0"/>
              <a:t> </a:t>
            </a:r>
            <a:r>
              <a:rPr lang="tr-TR" b="1" dirty="0" err="1"/>
              <a:t>function</a:t>
            </a:r>
            <a:r>
              <a:rPr lang="tr-TR" b="1" dirty="0"/>
              <a:t> içi)</a:t>
            </a:r>
          </a:p>
          <a:p>
            <a:pPr marL="0" indent="0">
              <a:buNone/>
            </a:pPr>
            <a:r>
              <a:rPr lang="tr-TR" dirty="0"/>
              <a:t>   </a:t>
            </a:r>
            <a:r>
              <a:rPr lang="tr-TR" dirty="0" err="1"/>
              <a:t>struct</a:t>
            </a:r>
            <a:r>
              <a:rPr lang="tr-TR" dirty="0"/>
              <a:t> </a:t>
            </a:r>
            <a:r>
              <a:rPr lang="tr-TR" dirty="0" err="1"/>
              <a:t>sb_Menus</a:t>
            </a:r>
            <a:r>
              <a:rPr lang="tr-TR" dirty="0"/>
              <a:t>{</a:t>
            </a:r>
          </a:p>
          <a:p>
            <a:pPr marL="0" indent="0">
              <a:buNone/>
            </a:pPr>
            <a:r>
              <a:rPr lang="tr-TR" dirty="0"/>
              <a:t>	</a:t>
            </a:r>
            <a:r>
              <a:rPr lang="tr-TR" dirty="0" err="1"/>
              <a:t>char</a:t>
            </a:r>
            <a:r>
              <a:rPr lang="tr-TR" dirty="0"/>
              <a:t> </a:t>
            </a:r>
            <a:r>
              <a:rPr lang="tr-TR" dirty="0" err="1"/>
              <a:t>menu</a:t>
            </a:r>
            <a:r>
              <a:rPr lang="tr-TR" dirty="0"/>
              <a:t>[30];</a:t>
            </a:r>
          </a:p>
          <a:p>
            <a:pPr marL="0" indent="0">
              <a:buNone/>
            </a:pPr>
            <a:r>
              <a:rPr lang="tr-TR" dirty="0"/>
              <a:t>	</a:t>
            </a:r>
            <a:r>
              <a:rPr lang="tr-TR" dirty="0" err="1"/>
              <a:t>float</a:t>
            </a:r>
            <a:r>
              <a:rPr lang="tr-TR" dirty="0"/>
              <a:t> </a:t>
            </a:r>
            <a:r>
              <a:rPr lang="tr-TR" dirty="0" err="1"/>
              <a:t>menu_price</a:t>
            </a:r>
            <a:r>
              <a:rPr lang="tr-TR" dirty="0"/>
              <a:t>;</a:t>
            </a:r>
          </a:p>
          <a:p>
            <a:pPr marL="0" indent="0">
              <a:buNone/>
            </a:pPr>
            <a:r>
              <a:rPr lang="tr-TR" dirty="0"/>
              <a:t>	</a:t>
            </a:r>
            <a:r>
              <a:rPr lang="tr-TR" dirty="0" err="1"/>
              <a:t>char</a:t>
            </a:r>
            <a:r>
              <a:rPr lang="tr-TR" dirty="0"/>
              <a:t> extra1[50];    </a:t>
            </a:r>
          </a:p>
          <a:p>
            <a:pPr marL="0" indent="0">
              <a:buNone/>
            </a:pPr>
            <a:r>
              <a:rPr lang="tr-TR" dirty="0"/>
              <a:t>	</a:t>
            </a:r>
            <a:r>
              <a:rPr lang="tr-TR" dirty="0" err="1"/>
              <a:t>char</a:t>
            </a:r>
            <a:r>
              <a:rPr lang="tr-TR" dirty="0"/>
              <a:t> extra2[50];</a:t>
            </a:r>
          </a:p>
          <a:p>
            <a:pPr marL="0" indent="0">
              <a:buNone/>
            </a:pPr>
            <a:r>
              <a:rPr lang="tr-TR" dirty="0"/>
              <a:t>	</a:t>
            </a:r>
            <a:r>
              <a:rPr lang="tr-TR" dirty="0" err="1"/>
              <a:t>char</a:t>
            </a:r>
            <a:r>
              <a:rPr lang="tr-TR" dirty="0"/>
              <a:t> extra3[50];</a:t>
            </a:r>
          </a:p>
          <a:p>
            <a:pPr marL="0" indent="0">
              <a:buNone/>
            </a:pPr>
            <a:r>
              <a:rPr lang="tr-TR" dirty="0"/>
              <a:t>	</a:t>
            </a:r>
            <a:r>
              <a:rPr lang="tr-TR" dirty="0" err="1"/>
              <a:t>char</a:t>
            </a:r>
            <a:r>
              <a:rPr lang="tr-TR" dirty="0"/>
              <a:t> extra4[50];</a:t>
            </a:r>
          </a:p>
          <a:p>
            <a:pPr marL="0" indent="0">
              <a:buNone/>
            </a:pPr>
            <a:r>
              <a:rPr lang="tr-TR" dirty="0"/>
              <a:t>};</a:t>
            </a:r>
          </a:p>
          <a:p>
            <a:pPr marL="0" indent="0">
              <a:buNone/>
            </a:pPr>
            <a:r>
              <a:rPr lang="tr-TR" dirty="0" err="1"/>
              <a:t>struct</a:t>
            </a:r>
            <a:r>
              <a:rPr lang="tr-TR" dirty="0"/>
              <a:t> </a:t>
            </a:r>
            <a:r>
              <a:rPr lang="tr-TR" dirty="0" err="1"/>
              <a:t>sb_Pizza</a:t>
            </a:r>
            <a:r>
              <a:rPr lang="tr-TR" dirty="0"/>
              <a:t>{</a:t>
            </a:r>
          </a:p>
          <a:p>
            <a:pPr marL="0" indent="0">
              <a:buNone/>
            </a:pPr>
            <a:r>
              <a:rPr lang="tr-TR" dirty="0"/>
              <a:t>	</a:t>
            </a:r>
            <a:r>
              <a:rPr lang="tr-TR" dirty="0" err="1"/>
              <a:t>char</a:t>
            </a:r>
            <a:r>
              <a:rPr lang="tr-TR" dirty="0"/>
              <a:t> </a:t>
            </a:r>
            <a:r>
              <a:rPr lang="tr-TR" dirty="0" err="1"/>
              <a:t>small</a:t>
            </a:r>
            <a:r>
              <a:rPr lang="tr-TR" dirty="0"/>
              <a:t>[30];</a:t>
            </a:r>
          </a:p>
          <a:p>
            <a:pPr marL="0" indent="0">
              <a:buNone/>
            </a:pPr>
            <a:r>
              <a:rPr lang="tr-TR" dirty="0"/>
              <a:t>	</a:t>
            </a:r>
            <a:r>
              <a:rPr lang="tr-TR" dirty="0" err="1"/>
              <a:t>float</a:t>
            </a:r>
            <a:r>
              <a:rPr lang="tr-TR" dirty="0"/>
              <a:t> </a:t>
            </a:r>
            <a:r>
              <a:rPr lang="tr-TR" dirty="0" err="1"/>
              <a:t>small_price</a:t>
            </a:r>
            <a:r>
              <a:rPr lang="tr-TR" dirty="0"/>
              <a:t>;</a:t>
            </a:r>
          </a:p>
          <a:p>
            <a:pPr marL="0" indent="0">
              <a:buNone/>
            </a:pPr>
            <a:r>
              <a:rPr lang="tr-TR" dirty="0"/>
              <a:t>	</a:t>
            </a:r>
            <a:r>
              <a:rPr lang="tr-TR" dirty="0" err="1"/>
              <a:t>char</a:t>
            </a:r>
            <a:r>
              <a:rPr lang="tr-TR" dirty="0"/>
              <a:t> </a:t>
            </a:r>
            <a:r>
              <a:rPr lang="tr-TR" dirty="0" err="1"/>
              <a:t>middle</a:t>
            </a:r>
            <a:r>
              <a:rPr lang="tr-TR" dirty="0"/>
              <a:t>[30];</a:t>
            </a:r>
          </a:p>
          <a:p>
            <a:pPr marL="0" indent="0">
              <a:buNone/>
            </a:pPr>
            <a:r>
              <a:rPr lang="tr-TR" dirty="0"/>
              <a:t>	</a:t>
            </a:r>
            <a:r>
              <a:rPr lang="tr-TR" dirty="0" err="1"/>
              <a:t>float</a:t>
            </a:r>
            <a:r>
              <a:rPr lang="tr-TR" dirty="0"/>
              <a:t> </a:t>
            </a:r>
            <a:r>
              <a:rPr lang="tr-TR" dirty="0" err="1"/>
              <a:t>middle_price</a:t>
            </a:r>
            <a:r>
              <a:rPr lang="tr-TR" dirty="0"/>
              <a:t>;</a:t>
            </a:r>
          </a:p>
          <a:p>
            <a:pPr marL="0" indent="0">
              <a:buNone/>
            </a:pPr>
            <a:r>
              <a:rPr lang="tr-TR" dirty="0"/>
              <a:t>	</a:t>
            </a:r>
            <a:r>
              <a:rPr lang="tr-TR" dirty="0" err="1"/>
              <a:t>char</a:t>
            </a:r>
            <a:r>
              <a:rPr lang="tr-TR" dirty="0"/>
              <a:t> </a:t>
            </a:r>
            <a:r>
              <a:rPr lang="tr-TR" dirty="0" err="1"/>
              <a:t>big</a:t>
            </a:r>
            <a:r>
              <a:rPr lang="tr-TR" dirty="0"/>
              <a:t>[30];</a:t>
            </a:r>
          </a:p>
          <a:p>
            <a:pPr marL="0" indent="0">
              <a:buNone/>
            </a:pPr>
            <a:r>
              <a:rPr lang="tr-TR" dirty="0"/>
              <a:t>	</a:t>
            </a:r>
            <a:r>
              <a:rPr lang="tr-TR" dirty="0" err="1"/>
              <a:t>float</a:t>
            </a:r>
            <a:r>
              <a:rPr lang="tr-TR" dirty="0"/>
              <a:t> </a:t>
            </a:r>
            <a:r>
              <a:rPr lang="tr-TR" dirty="0" err="1"/>
              <a:t>big_price</a:t>
            </a:r>
            <a:r>
              <a:rPr lang="tr-TR" dirty="0"/>
              <a:t>;</a:t>
            </a:r>
          </a:p>
          <a:p>
            <a:pPr marL="0" indent="0">
              <a:buNone/>
            </a:pPr>
            <a:r>
              <a:rPr lang="tr-TR" dirty="0"/>
              <a:t>};</a:t>
            </a:r>
          </a:p>
          <a:p>
            <a:pPr marL="0" indent="0">
              <a:buNone/>
            </a:pPr>
            <a:r>
              <a:rPr lang="tr-TR" dirty="0" err="1"/>
              <a:t>struct</a:t>
            </a:r>
            <a:r>
              <a:rPr lang="tr-TR" dirty="0"/>
              <a:t> </a:t>
            </a:r>
            <a:r>
              <a:rPr lang="tr-TR" dirty="0" err="1"/>
              <a:t>sb_Drink</a:t>
            </a:r>
            <a:r>
              <a:rPr lang="tr-TR" dirty="0"/>
              <a:t>{</a:t>
            </a:r>
          </a:p>
          <a:p>
            <a:pPr marL="0" indent="0">
              <a:buNone/>
            </a:pPr>
            <a:r>
              <a:rPr lang="tr-TR" dirty="0"/>
              <a:t>	</a:t>
            </a:r>
            <a:r>
              <a:rPr lang="tr-TR" dirty="0" err="1"/>
              <a:t>char</a:t>
            </a:r>
            <a:r>
              <a:rPr lang="tr-TR" dirty="0"/>
              <a:t> </a:t>
            </a:r>
            <a:r>
              <a:rPr lang="tr-TR" dirty="0" err="1"/>
              <a:t>drink</a:t>
            </a:r>
            <a:r>
              <a:rPr lang="tr-TR" dirty="0"/>
              <a:t>[30];</a:t>
            </a:r>
          </a:p>
          <a:p>
            <a:pPr marL="0" indent="0">
              <a:buNone/>
            </a:pPr>
            <a:r>
              <a:rPr lang="tr-TR" dirty="0"/>
              <a:t>	</a:t>
            </a:r>
            <a:r>
              <a:rPr lang="tr-TR" dirty="0" err="1"/>
              <a:t>float</a:t>
            </a:r>
            <a:r>
              <a:rPr lang="tr-TR" dirty="0"/>
              <a:t> </a:t>
            </a:r>
            <a:r>
              <a:rPr lang="tr-TR" dirty="0" err="1"/>
              <a:t>drink_price</a:t>
            </a:r>
            <a:r>
              <a:rPr lang="tr-TR" dirty="0"/>
              <a:t>;</a:t>
            </a:r>
          </a:p>
          <a:p>
            <a:pPr marL="0" indent="0">
              <a:buNone/>
            </a:pPr>
            <a:r>
              <a:rPr lang="tr-TR" dirty="0"/>
              <a:t>};</a:t>
            </a:r>
          </a:p>
          <a:p>
            <a:pPr marL="0" indent="0">
              <a:buNone/>
            </a:pPr>
            <a:r>
              <a:rPr lang="tr-TR" dirty="0" err="1"/>
              <a:t>struct</a:t>
            </a:r>
            <a:r>
              <a:rPr lang="tr-TR" dirty="0"/>
              <a:t> </a:t>
            </a:r>
            <a:r>
              <a:rPr lang="tr-TR" dirty="0" err="1"/>
              <a:t>sb_Optional</a:t>
            </a:r>
            <a:r>
              <a:rPr lang="tr-TR" dirty="0"/>
              <a:t>{</a:t>
            </a:r>
          </a:p>
          <a:p>
            <a:pPr marL="0" indent="0">
              <a:buNone/>
            </a:pPr>
            <a:r>
              <a:rPr lang="tr-TR" dirty="0"/>
              <a:t>	</a:t>
            </a:r>
            <a:r>
              <a:rPr lang="tr-TR" dirty="0" err="1"/>
              <a:t>char</a:t>
            </a:r>
            <a:r>
              <a:rPr lang="tr-TR" dirty="0"/>
              <a:t> </a:t>
            </a:r>
            <a:r>
              <a:rPr lang="tr-TR" dirty="0" err="1"/>
              <a:t>option</a:t>
            </a:r>
            <a:r>
              <a:rPr lang="tr-TR" dirty="0"/>
              <a:t>[30];</a:t>
            </a:r>
          </a:p>
          <a:p>
            <a:pPr marL="0" indent="0">
              <a:buNone/>
            </a:pPr>
            <a:r>
              <a:rPr lang="tr-TR" dirty="0"/>
              <a:t>	</a:t>
            </a:r>
            <a:r>
              <a:rPr lang="tr-TR" dirty="0" err="1"/>
              <a:t>float</a:t>
            </a:r>
            <a:r>
              <a:rPr lang="tr-TR" dirty="0"/>
              <a:t> </a:t>
            </a:r>
            <a:r>
              <a:rPr lang="tr-TR" dirty="0" err="1"/>
              <a:t>option_price</a:t>
            </a:r>
            <a:r>
              <a:rPr lang="tr-TR" dirty="0"/>
              <a:t>;</a:t>
            </a:r>
          </a:p>
          <a:p>
            <a:pPr marL="0" indent="0">
              <a:buNone/>
            </a:pPr>
            <a:r>
              <a:rPr lang="tr-TR" dirty="0"/>
              <a:t>};//</a:t>
            </a:r>
            <a:r>
              <a:rPr lang="tr-TR" dirty="0" err="1"/>
              <a:t>structlar</a:t>
            </a:r>
            <a:r>
              <a:rPr lang="tr-TR" dirty="0"/>
              <a:t> ile </a:t>
            </a:r>
            <a:r>
              <a:rPr lang="tr-TR" dirty="0" err="1"/>
              <a:t>array</a:t>
            </a:r>
            <a:r>
              <a:rPr lang="tr-TR" dirty="0"/>
              <a:t> yaptık</a:t>
            </a:r>
          </a:p>
          <a:p>
            <a:pPr marL="0" indent="0">
              <a:buNone/>
            </a:pPr>
            <a:r>
              <a:rPr lang="tr-TR" dirty="0" err="1"/>
              <a:t>Struct</a:t>
            </a:r>
            <a:r>
              <a:rPr lang="tr-TR" dirty="0"/>
              <a:t> </a:t>
            </a:r>
            <a:r>
              <a:rPr lang="tr-TR" dirty="0" err="1"/>
              <a:t>sb_Menus</a:t>
            </a:r>
            <a:r>
              <a:rPr lang="tr-TR" dirty="0"/>
              <a:t> </a:t>
            </a:r>
            <a:r>
              <a:rPr lang="tr-TR" dirty="0" err="1"/>
              <a:t>sb_menus</a:t>
            </a:r>
            <a:r>
              <a:rPr lang="tr-TR" dirty="0"/>
              <a:t>[3]…</a:t>
            </a:r>
            <a:r>
              <a:rPr lang="tr-TR" dirty="0" err="1"/>
              <a:t>sb_Pizza</a:t>
            </a:r>
            <a:r>
              <a:rPr lang="tr-TR" dirty="0"/>
              <a:t> </a:t>
            </a:r>
            <a:r>
              <a:rPr lang="tr-TR" dirty="0" err="1"/>
              <a:t>sb_pizza</a:t>
            </a:r>
            <a:r>
              <a:rPr lang="tr-TR" dirty="0"/>
              <a:t>[5]… </a:t>
            </a:r>
            <a:r>
              <a:rPr lang="tr-TR" dirty="0" err="1"/>
              <a:t>sb_Drink</a:t>
            </a:r>
            <a:r>
              <a:rPr lang="tr-TR" dirty="0"/>
              <a:t> </a:t>
            </a:r>
            <a:r>
              <a:rPr lang="tr-TR" dirty="0" err="1"/>
              <a:t>sb_drink</a:t>
            </a:r>
            <a:r>
              <a:rPr lang="tr-TR" dirty="0"/>
              <a:t>[5]…</a:t>
            </a:r>
            <a:r>
              <a:rPr lang="tr-TR" dirty="0" err="1"/>
              <a:t>sb_Optional</a:t>
            </a:r>
            <a:r>
              <a:rPr lang="tr-TR" dirty="0"/>
              <a:t> </a:t>
            </a:r>
            <a:r>
              <a:rPr lang="tr-TR" dirty="0" err="1"/>
              <a:t>sb_optional</a:t>
            </a:r>
            <a:r>
              <a:rPr lang="tr-TR" dirty="0"/>
              <a:t>[6]</a:t>
            </a:r>
          </a:p>
          <a:p>
            <a:pPr marL="0" indent="0">
              <a:buNone/>
            </a:pPr>
            <a:endParaRPr lang="tr-TR" dirty="0"/>
          </a:p>
        </p:txBody>
      </p:sp>
    </p:spTree>
    <p:extLst>
      <p:ext uri="{BB962C8B-B14F-4D97-AF65-F5344CB8AC3E}">
        <p14:creationId xmlns:p14="http://schemas.microsoft.com/office/powerpoint/2010/main" val="372841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4A3991BF-6525-4AA1-AB99-3A7C2F924240}"/>
              </a:ext>
            </a:extLst>
          </p:cNvPr>
          <p:cNvSpPr>
            <a:spLocks noGrp="1"/>
          </p:cNvSpPr>
          <p:nvPr>
            <p:ph idx="1"/>
          </p:nvPr>
        </p:nvSpPr>
        <p:spPr>
          <a:xfrm>
            <a:off x="-29261" y="0"/>
            <a:ext cx="9036496" cy="6858000"/>
          </a:xfrm>
        </p:spPr>
        <p:txBody>
          <a:bodyPr>
            <a:normAutofit lnSpcReduction="10000"/>
          </a:bodyPr>
          <a:lstStyle/>
          <a:p>
            <a:r>
              <a:rPr lang="tr-TR" dirty="0" err="1"/>
              <a:t>void</a:t>
            </a:r>
            <a:r>
              <a:rPr lang="tr-TR" dirty="0"/>
              <a:t> </a:t>
            </a:r>
            <a:r>
              <a:rPr lang="tr-TR" dirty="0" err="1"/>
              <a:t>welcome_menu</a:t>
            </a:r>
            <a:r>
              <a:rPr lang="tr-TR" dirty="0"/>
              <a:t>();</a:t>
            </a:r>
          </a:p>
          <a:p>
            <a:r>
              <a:rPr lang="tr-TR" dirty="0" err="1"/>
              <a:t>void</a:t>
            </a:r>
            <a:r>
              <a:rPr lang="tr-TR" dirty="0"/>
              <a:t> </a:t>
            </a:r>
            <a:r>
              <a:rPr lang="tr-TR" dirty="0" err="1"/>
              <a:t>registration</a:t>
            </a:r>
            <a:r>
              <a:rPr lang="tr-TR" dirty="0"/>
              <a:t>(</a:t>
            </a:r>
            <a:r>
              <a:rPr lang="tr-TR" dirty="0" err="1"/>
              <a:t>void</a:t>
            </a:r>
            <a:r>
              <a:rPr lang="tr-TR" dirty="0"/>
              <a:t>);</a:t>
            </a:r>
          </a:p>
          <a:p>
            <a:r>
              <a:rPr lang="tr-TR" dirty="0" err="1"/>
              <a:t>void</a:t>
            </a:r>
            <a:r>
              <a:rPr lang="tr-TR" dirty="0"/>
              <a:t> </a:t>
            </a:r>
            <a:r>
              <a:rPr lang="tr-TR" dirty="0" err="1"/>
              <a:t>login</a:t>
            </a:r>
            <a:r>
              <a:rPr lang="tr-TR" dirty="0"/>
              <a:t>(</a:t>
            </a:r>
            <a:r>
              <a:rPr lang="tr-TR" dirty="0" err="1"/>
              <a:t>void</a:t>
            </a:r>
            <a:r>
              <a:rPr lang="tr-TR" dirty="0"/>
              <a:t>);</a:t>
            </a:r>
          </a:p>
          <a:p>
            <a:r>
              <a:rPr lang="tr-TR" dirty="0" err="1"/>
              <a:t>void</a:t>
            </a:r>
            <a:r>
              <a:rPr lang="tr-TR" dirty="0"/>
              <a:t> </a:t>
            </a:r>
            <a:r>
              <a:rPr lang="tr-TR" dirty="0" err="1"/>
              <a:t>usermenu</a:t>
            </a:r>
            <a:r>
              <a:rPr lang="tr-TR" dirty="0"/>
              <a:t>(</a:t>
            </a:r>
            <a:r>
              <a:rPr lang="tr-TR" dirty="0" err="1"/>
              <a:t>void</a:t>
            </a:r>
            <a:r>
              <a:rPr lang="tr-TR" dirty="0"/>
              <a:t>);</a:t>
            </a:r>
          </a:p>
          <a:p>
            <a:r>
              <a:rPr lang="tr-TR" dirty="0" err="1"/>
              <a:t>void</a:t>
            </a:r>
            <a:r>
              <a:rPr lang="tr-TR" dirty="0"/>
              <a:t> </a:t>
            </a:r>
            <a:r>
              <a:rPr lang="tr-TR" dirty="0" err="1"/>
              <a:t>edit</a:t>
            </a:r>
            <a:r>
              <a:rPr lang="tr-TR" dirty="0"/>
              <a:t>(</a:t>
            </a:r>
            <a:r>
              <a:rPr lang="tr-TR" dirty="0" err="1"/>
              <a:t>void</a:t>
            </a:r>
            <a:r>
              <a:rPr lang="tr-TR" dirty="0"/>
              <a:t>);</a:t>
            </a:r>
          </a:p>
          <a:p>
            <a:r>
              <a:rPr lang="tr-TR" dirty="0" err="1"/>
              <a:t>void</a:t>
            </a:r>
            <a:r>
              <a:rPr lang="tr-TR" dirty="0"/>
              <a:t> </a:t>
            </a:r>
            <a:r>
              <a:rPr lang="tr-TR" dirty="0" err="1"/>
              <a:t>account_remover</a:t>
            </a:r>
            <a:r>
              <a:rPr lang="tr-TR" dirty="0"/>
              <a:t>(</a:t>
            </a:r>
            <a:r>
              <a:rPr lang="tr-TR" dirty="0" err="1"/>
              <a:t>void</a:t>
            </a:r>
            <a:r>
              <a:rPr lang="tr-TR" dirty="0"/>
              <a:t>);</a:t>
            </a:r>
          </a:p>
          <a:p>
            <a:r>
              <a:rPr lang="tr-TR" dirty="0" err="1"/>
              <a:t>void</a:t>
            </a:r>
            <a:r>
              <a:rPr lang="tr-TR" dirty="0"/>
              <a:t> </a:t>
            </a:r>
            <a:r>
              <a:rPr lang="tr-TR" dirty="0" err="1"/>
              <a:t>close</a:t>
            </a:r>
            <a:r>
              <a:rPr lang="tr-TR" dirty="0"/>
              <a:t>(</a:t>
            </a:r>
            <a:r>
              <a:rPr lang="tr-TR" dirty="0" err="1"/>
              <a:t>void</a:t>
            </a:r>
            <a:r>
              <a:rPr lang="tr-TR" dirty="0"/>
              <a:t>);</a:t>
            </a:r>
          </a:p>
          <a:p>
            <a:r>
              <a:rPr lang="tr-TR" dirty="0" err="1"/>
              <a:t>void</a:t>
            </a:r>
            <a:r>
              <a:rPr lang="tr-TR" dirty="0"/>
              <a:t> </a:t>
            </a:r>
            <a:r>
              <a:rPr lang="tr-TR" dirty="0" err="1"/>
              <a:t>deposit</a:t>
            </a:r>
            <a:r>
              <a:rPr lang="tr-TR" dirty="0"/>
              <a:t>();</a:t>
            </a:r>
          </a:p>
          <a:p>
            <a:r>
              <a:rPr lang="tr-TR" dirty="0" err="1"/>
              <a:t>void</a:t>
            </a:r>
            <a:r>
              <a:rPr lang="tr-TR" dirty="0"/>
              <a:t> </a:t>
            </a:r>
            <a:r>
              <a:rPr lang="tr-TR" dirty="0" err="1"/>
              <a:t>bill</a:t>
            </a:r>
            <a:r>
              <a:rPr lang="tr-TR" dirty="0"/>
              <a:t>(</a:t>
            </a:r>
            <a:r>
              <a:rPr lang="tr-TR" dirty="0" err="1"/>
              <a:t>void</a:t>
            </a:r>
            <a:r>
              <a:rPr lang="tr-TR" dirty="0"/>
              <a:t>);</a:t>
            </a:r>
          </a:p>
          <a:p>
            <a:r>
              <a:rPr lang="tr-TR" dirty="0" err="1"/>
              <a:t>void</a:t>
            </a:r>
            <a:r>
              <a:rPr lang="tr-TR" dirty="0"/>
              <a:t> </a:t>
            </a:r>
            <a:r>
              <a:rPr lang="tr-TR" dirty="0" err="1"/>
              <a:t>pastorders</a:t>
            </a:r>
            <a:r>
              <a:rPr lang="tr-TR" dirty="0"/>
              <a:t>(</a:t>
            </a:r>
            <a:r>
              <a:rPr lang="tr-TR" dirty="0" err="1"/>
              <a:t>void</a:t>
            </a:r>
            <a:r>
              <a:rPr lang="tr-TR" dirty="0"/>
              <a:t>);</a:t>
            </a:r>
          </a:p>
          <a:p>
            <a:r>
              <a:rPr lang="tr-TR" dirty="0" err="1"/>
              <a:t>int</a:t>
            </a:r>
            <a:r>
              <a:rPr lang="tr-TR" dirty="0"/>
              <a:t> </a:t>
            </a:r>
            <a:r>
              <a:rPr lang="tr-TR" dirty="0" err="1"/>
              <a:t>restaurant_pref</a:t>
            </a:r>
            <a:r>
              <a:rPr lang="tr-TR" dirty="0"/>
              <a:t>(</a:t>
            </a:r>
            <a:r>
              <a:rPr lang="tr-TR" dirty="0" err="1"/>
              <a:t>void</a:t>
            </a:r>
            <a:r>
              <a:rPr lang="tr-TR" dirty="0"/>
              <a:t>); //</a:t>
            </a:r>
            <a:r>
              <a:rPr lang="tr-TR" dirty="0" err="1"/>
              <a:t>returns</a:t>
            </a:r>
            <a:r>
              <a:rPr lang="tr-TR" dirty="0"/>
              <a:t> </a:t>
            </a:r>
            <a:r>
              <a:rPr lang="tr-TR" dirty="0" err="1"/>
              <a:t>restaurant</a:t>
            </a:r>
            <a:r>
              <a:rPr lang="tr-TR" dirty="0"/>
              <a:t> </a:t>
            </a:r>
            <a:r>
              <a:rPr lang="tr-TR" dirty="0" err="1"/>
              <a:t>choice</a:t>
            </a:r>
            <a:endParaRPr lang="tr-TR" dirty="0"/>
          </a:p>
          <a:p>
            <a:r>
              <a:rPr lang="tr-TR" dirty="0" err="1"/>
              <a:t>int</a:t>
            </a:r>
            <a:r>
              <a:rPr lang="tr-TR" dirty="0"/>
              <a:t> </a:t>
            </a:r>
            <a:r>
              <a:rPr lang="tr-TR" dirty="0" err="1"/>
              <a:t>restaurant_database</a:t>
            </a:r>
            <a:r>
              <a:rPr lang="tr-TR" dirty="0"/>
              <a:t>(</a:t>
            </a:r>
            <a:r>
              <a:rPr lang="tr-TR" dirty="0" err="1"/>
              <a:t>char</a:t>
            </a:r>
            <a:r>
              <a:rPr lang="tr-TR" dirty="0"/>
              <a:t> </a:t>
            </a:r>
            <a:r>
              <a:rPr lang="tr-TR" dirty="0" err="1"/>
              <a:t>choice</a:t>
            </a:r>
            <a:r>
              <a:rPr lang="tr-TR" dirty="0"/>
              <a:t>[15]); //</a:t>
            </a:r>
            <a:r>
              <a:rPr lang="tr-TR" dirty="0" err="1"/>
              <a:t>memory</a:t>
            </a:r>
            <a:r>
              <a:rPr lang="tr-TR" dirty="0"/>
              <a:t> of </a:t>
            </a:r>
            <a:r>
              <a:rPr lang="tr-TR" dirty="0" err="1"/>
              <a:t>restaurant</a:t>
            </a:r>
            <a:r>
              <a:rPr lang="tr-TR" dirty="0"/>
              <a:t> data</a:t>
            </a:r>
          </a:p>
          <a:p>
            <a:r>
              <a:rPr lang="tr-TR" sz="1800" dirty="0" err="1"/>
              <a:t>int</a:t>
            </a:r>
            <a:r>
              <a:rPr lang="tr-TR" sz="1800" dirty="0"/>
              <a:t> </a:t>
            </a:r>
            <a:r>
              <a:rPr lang="tr-TR" sz="1800" dirty="0" err="1"/>
              <a:t>cart_generator</a:t>
            </a:r>
            <a:r>
              <a:rPr lang="tr-TR" sz="1800" dirty="0"/>
              <a:t>(Cart cart[5], </a:t>
            </a:r>
            <a:r>
              <a:rPr lang="en-US" sz="1800" dirty="0"/>
              <a:t>char username[USERNAME_LEN</a:t>
            </a:r>
            <a:r>
              <a:rPr lang="tr-TR" sz="1800" dirty="0"/>
              <a:t>]</a:t>
            </a:r>
            <a:r>
              <a:rPr lang="en-US" sz="1800" dirty="0"/>
              <a:t> </a:t>
            </a:r>
            <a:r>
              <a:rPr lang="tr-TR" sz="1800" dirty="0" err="1"/>
              <a:t>char</a:t>
            </a:r>
            <a:r>
              <a:rPr lang="tr-TR" sz="1800" dirty="0"/>
              <a:t> </a:t>
            </a:r>
            <a:r>
              <a:rPr lang="tr-TR" sz="1800" dirty="0" err="1"/>
              <a:t>choice</a:t>
            </a:r>
            <a:r>
              <a:rPr lang="tr-TR" sz="1800" dirty="0"/>
              <a:t>[CHOICE]);</a:t>
            </a:r>
          </a:p>
          <a:p>
            <a:r>
              <a:rPr lang="tr-TR" dirty="0" err="1"/>
              <a:t>int</a:t>
            </a:r>
            <a:r>
              <a:rPr lang="tr-TR" dirty="0"/>
              <a:t> </a:t>
            </a:r>
            <a:r>
              <a:rPr lang="tr-TR" dirty="0" err="1"/>
              <a:t>cart_addons_adder</a:t>
            </a:r>
            <a:r>
              <a:rPr lang="tr-TR" dirty="0"/>
              <a:t>(Cart cart[5]);</a:t>
            </a:r>
          </a:p>
          <a:p>
            <a:r>
              <a:rPr lang="en-US" dirty="0"/>
              <a:t>void </a:t>
            </a:r>
            <a:r>
              <a:rPr lang="en-US" dirty="0" err="1"/>
              <a:t>cart_display</a:t>
            </a:r>
            <a:r>
              <a:rPr lang="en-US" dirty="0"/>
              <a:t>(Cart cart[5]);</a:t>
            </a:r>
            <a:endParaRPr lang="tr-TR" dirty="0"/>
          </a:p>
          <a:p>
            <a:r>
              <a:rPr lang="fr-FR" dirty="0" err="1"/>
              <a:t>int</a:t>
            </a:r>
            <a:r>
              <a:rPr lang="fr-FR" dirty="0"/>
              <a:t> </a:t>
            </a:r>
            <a:r>
              <a:rPr lang="fr-FR" dirty="0" err="1"/>
              <a:t>cart_payment</a:t>
            </a:r>
            <a:r>
              <a:rPr lang="fr-FR" dirty="0"/>
              <a:t>(</a:t>
            </a:r>
            <a:r>
              <a:rPr lang="fr-FR" dirty="0" err="1"/>
              <a:t>Cart</a:t>
            </a:r>
            <a:r>
              <a:rPr lang="fr-FR" dirty="0"/>
              <a:t> </a:t>
            </a:r>
            <a:r>
              <a:rPr lang="fr-FR" dirty="0" err="1"/>
              <a:t>cart</a:t>
            </a:r>
            <a:r>
              <a:rPr lang="fr-FR" dirty="0"/>
              <a:t>[5] char user[30]);</a:t>
            </a:r>
            <a:endParaRPr lang="tr-TR" dirty="0"/>
          </a:p>
          <a:p>
            <a:r>
              <a:rPr lang="fr-FR" dirty="0" err="1"/>
              <a:t>int</a:t>
            </a:r>
            <a:r>
              <a:rPr lang="fr-FR" dirty="0"/>
              <a:t> </a:t>
            </a:r>
            <a:r>
              <a:rPr lang="fr-FR" dirty="0" err="1"/>
              <a:t>cart_deleter</a:t>
            </a:r>
            <a:r>
              <a:rPr lang="fr-FR" dirty="0"/>
              <a:t>(</a:t>
            </a:r>
            <a:r>
              <a:rPr lang="fr-FR" dirty="0" err="1"/>
              <a:t>Cart</a:t>
            </a:r>
            <a:r>
              <a:rPr lang="fr-FR" dirty="0"/>
              <a:t> </a:t>
            </a:r>
            <a:r>
              <a:rPr lang="fr-FR" dirty="0" err="1"/>
              <a:t>cart</a:t>
            </a:r>
            <a:r>
              <a:rPr lang="fr-FR" dirty="0"/>
              <a:t>[5]);</a:t>
            </a:r>
            <a:endParaRPr lang="tr-TR" dirty="0"/>
          </a:p>
          <a:p>
            <a:pPr marL="0" indent="0">
              <a:buNone/>
            </a:pPr>
            <a:r>
              <a:rPr lang="tr-TR" dirty="0"/>
              <a:t> #</a:t>
            </a:r>
            <a:r>
              <a:rPr lang="tr-TR" dirty="0" err="1"/>
              <a:t>endif</a:t>
            </a:r>
            <a:r>
              <a:rPr lang="tr-TR" dirty="0"/>
              <a:t> //_SEK_H_</a:t>
            </a:r>
          </a:p>
          <a:p>
            <a:pPr marL="0" indent="0">
              <a:buNone/>
            </a:pPr>
            <a:r>
              <a:rPr lang="fr-FR" dirty="0"/>
              <a:t>	</a:t>
            </a:r>
            <a:endParaRPr lang="tr-TR" dirty="0"/>
          </a:p>
          <a:p>
            <a:endParaRPr lang="tr-TR" dirty="0"/>
          </a:p>
          <a:p>
            <a:endParaRPr lang="tr-TR" dirty="0"/>
          </a:p>
        </p:txBody>
      </p:sp>
    </p:spTree>
    <p:extLst>
      <p:ext uri="{BB962C8B-B14F-4D97-AF65-F5344CB8AC3E}">
        <p14:creationId xmlns:p14="http://schemas.microsoft.com/office/powerpoint/2010/main" val="3266786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45A3DC1-C3EB-4F86-A8F8-215E8DCEAC0C}"/>
              </a:ext>
            </a:extLst>
          </p:cNvPr>
          <p:cNvSpPr>
            <a:spLocks noGrp="1"/>
          </p:cNvSpPr>
          <p:nvPr>
            <p:ph type="title"/>
          </p:nvPr>
        </p:nvSpPr>
        <p:spPr/>
        <p:txBody>
          <a:bodyPr/>
          <a:lstStyle/>
          <a:p>
            <a:r>
              <a:rPr lang="tr-TR" dirty="0"/>
              <a:t>Pilot Proje </a:t>
            </a:r>
            <a:r>
              <a:rPr lang="tr-TR" dirty="0" err="1"/>
              <a:t>Sbarro</a:t>
            </a:r>
            <a:r>
              <a:rPr lang="tr-TR" dirty="0"/>
              <a:t> Pizza</a:t>
            </a:r>
          </a:p>
        </p:txBody>
      </p:sp>
      <p:sp>
        <p:nvSpPr>
          <p:cNvPr id="3" name="İçerik Yer Tutucusu 2">
            <a:extLst>
              <a:ext uri="{FF2B5EF4-FFF2-40B4-BE49-F238E27FC236}">
                <a16:creationId xmlns:a16="http://schemas.microsoft.com/office/drawing/2014/main" id="{467B72A4-35AB-4D1A-A9FB-60021F68F2E8}"/>
              </a:ext>
            </a:extLst>
          </p:cNvPr>
          <p:cNvSpPr>
            <a:spLocks noGrp="1"/>
          </p:cNvSpPr>
          <p:nvPr>
            <p:ph idx="1"/>
          </p:nvPr>
        </p:nvSpPr>
        <p:spPr>
          <a:xfrm>
            <a:off x="395536" y="1340768"/>
            <a:ext cx="8099433" cy="5289054"/>
          </a:xfrm>
        </p:spPr>
        <p:txBody>
          <a:bodyPr>
            <a:normAutofit/>
          </a:bodyPr>
          <a:lstStyle/>
          <a:p>
            <a:pPr marL="0" indent="0">
              <a:buNone/>
            </a:pPr>
            <a:endParaRPr lang="tr-TR" sz="1400" dirty="0"/>
          </a:p>
          <a:p>
            <a:r>
              <a:rPr lang="tr-TR" sz="1600" dirty="0"/>
              <a:t>Bulut Sürücüsü Ara Yüz Fonksiyonları</a:t>
            </a:r>
          </a:p>
          <a:p>
            <a:pPr marL="342900" indent="-342900">
              <a:buAutoNum type="arabicPeriod"/>
            </a:pPr>
            <a:r>
              <a:rPr lang="tr-TR" sz="1400" dirty="0"/>
              <a:t>User Fonksiyonları </a:t>
            </a:r>
          </a:p>
          <a:p>
            <a:pPr marL="0" indent="0">
              <a:buNone/>
            </a:pPr>
            <a:r>
              <a:rPr lang="tr-TR" sz="1400" dirty="0"/>
              <a:t>Müşterinin giriş yöntemi sorulacak anonim olarak girerse isimsiz devam edecek. Eğer üye olarak girmek isterse üye numarası ve şifresi istenecek. Henüz üye olmadıysa üye olabilmesi sağlanacak. Bu kısımdaki bilgiler file ile depolanacaktır.</a:t>
            </a:r>
          </a:p>
          <a:p>
            <a:r>
              <a:rPr lang="tr-TR" sz="1400" dirty="0"/>
              <a:t>Kayıt oluşturma</a:t>
            </a:r>
          </a:p>
          <a:p>
            <a:r>
              <a:rPr lang="tr-TR" sz="1400" dirty="0"/>
              <a:t>Üyelik girişi</a:t>
            </a:r>
          </a:p>
          <a:p>
            <a:r>
              <a:rPr lang="tr-TR" sz="1400" dirty="0"/>
              <a:t>Kayıt olmadan devam et</a:t>
            </a:r>
          </a:p>
          <a:p>
            <a:pPr marL="0" indent="0">
              <a:buNone/>
            </a:pPr>
            <a:r>
              <a:rPr lang="tr-TR" sz="1400" dirty="0"/>
              <a:t>2. Alım Tercihi </a:t>
            </a:r>
          </a:p>
          <a:p>
            <a:pPr marL="0" indent="0">
              <a:buNone/>
            </a:pPr>
            <a:r>
              <a:rPr lang="tr-TR" sz="1400" dirty="0"/>
              <a:t>Müşteri restoran tercihini yaptıktan sonra tekli alım veya menü alım tercihlerinden birini seçecek ve sepet oluşturulacak. Müşteri menü fiyatlarını ara yüz aracılığıyla görecek ve bunlardan birini sepete ekleyecek. Özel menüler haricinde istenilen sayıda menü alabilir. Menülerin sonunda çıkan tercih ekranında içecek seçimi ile </a:t>
            </a:r>
            <a:r>
              <a:rPr lang="tr-TR" sz="1400" dirty="0" err="1"/>
              <a:t>opsiyonel</a:t>
            </a:r>
            <a:r>
              <a:rPr lang="tr-TR" sz="1400" dirty="0"/>
              <a:t> olarak menü büyütme ve malzeme tercihi(domates istememe sos ekletme vb.) seçecek. Sepet oluşturma tamamlansın deyinceye kadar işlemi sürdürebilir.</a:t>
            </a:r>
          </a:p>
          <a:p>
            <a:pPr marL="0" indent="0">
              <a:buNone/>
            </a:pPr>
            <a:r>
              <a:rPr lang="tr-TR" sz="1400" dirty="0"/>
              <a:t>3. Sepet Oluşturma(Tekli Alım veya Menü Alım)</a:t>
            </a:r>
          </a:p>
          <a:p>
            <a:pPr marL="0" indent="0">
              <a:buNone/>
            </a:pPr>
            <a:r>
              <a:rPr lang="tr-TR" sz="1400" dirty="0"/>
              <a:t>Alınacak ürünleri ve ödenecek fiyatları ara yüze yazdıran ve seçme imkanı sağlayan fonksiyon. İstenilen sayıda ürün alınabilir olacak fakat yığılma olmaması adına 5 defa sepet doldurma imkanı olacak.</a:t>
            </a:r>
          </a:p>
          <a:p>
            <a:pPr marL="0" indent="0">
              <a:buNone/>
            </a:pPr>
            <a:r>
              <a:rPr lang="tr-TR" sz="1400" dirty="0"/>
              <a:t>4.Sepet Oluşturma(İçecek ve Opsiyon Tercihi)</a:t>
            </a:r>
          </a:p>
          <a:p>
            <a:pPr marL="0" indent="0">
              <a:buNone/>
            </a:pPr>
            <a:r>
              <a:rPr lang="tr-TR" sz="1400" dirty="0"/>
              <a:t>Alınacak ürünün yanında içecek tercihi ve çeşitli opsiyonlar(domates biber içeriği gibi) seçilebilecek.</a:t>
            </a:r>
          </a:p>
        </p:txBody>
      </p:sp>
    </p:spTree>
    <p:extLst>
      <p:ext uri="{BB962C8B-B14F-4D97-AF65-F5344CB8AC3E}">
        <p14:creationId xmlns:p14="http://schemas.microsoft.com/office/powerpoint/2010/main" val="330277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40BCD7FF-78EA-4EB3-81C0-3FE05B8C4B92}"/>
              </a:ext>
            </a:extLst>
          </p:cNvPr>
          <p:cNvSpPr>
            <a:spLocks noGrp="1"/>
          </p:cNvSpPr>
          <p:nvPr>
            <p:ph idx="1"/>
          </p:nvPr>
        </p:nvSpPr>
        <p:spPr>
          <a:xfrm>
            <a:off x="395536" y="188640"/>
            <a:ext cx="7992888" cy="6552728"/>
          </a:xfrm>
        </p:spPr>
        <p:txBody>
          <a:bodyPr>
            <a:normAutofit/>
          </a:bodyPr>
          <a:lstStyle/>
          <a:p>
            <a:pPr marL="0" indent="0">
              <a:buNone/>
            </a:pPr>
            <a:r>
              <a:rPr lang="tr-TR" sz="1400" dirty="0"/>
              <a:t>5. Sepet Görüntüleme Fonksiyonu</a:t>
            </a:r>
          </a:p>
          <a:p>
            <a:pPr marL="0" indent="0">
              <a:buNone/>
            </a:pPr>
            <a:r>
              <a:rPr lang="tr-TR" sz="1400" dirty="0"/>
              <a:t>Kullanıcının seçtiği ürünleri görmesini sağlayan fonksiyon. Bu kısımda istenirse ürün çıkarma yapılabilecek fakat ürün ekleme yapılmayacaktır. Kullanıcı onayladığında ödeme fonksiyonuna geçilecek.</a:t>
            </a:r>
          </a:p>
          <a:p>
            <a:pPr marL="0" indent="0">
              <a:buNone/>
            </a:pPr>
            <a:r>
              <a:rPr lang="tr-TR" sz="1400" dirty="0"/>
              <a:t>6.Sepet Ödeme Fonksiyonu</a:t>
            </a:r>
          </a:p>
          <a:p>
            <a:pPr marL="0" indent="0">
              <a:buNone/>
            </a:pPr>
            <a:r>
              <a:rPr lang="tr-TR" sz="1400" dirty="0"/>
              <a:t>Kullanıcı üye ise programımız için önceden oluşturulmuş SEK-lira kullanmak isteyip istemediği sorulacak.(SEK-lira miktarını örnek biri adına oluşturduğumuz hesaptaki kadar kullanacağız.)Şayet istemez ise veya hesabında yeterince SEK-lira yoksa kredi kartı ile ödemesi istenecek. Üyenin yüzde 5 sepet indirimi olacak.</a:t>
            </a:r>
          </a:p>
          <a:p>
            <a:pPr marL="0" indent="0">
              <a:buNone/>
            </a:pPr>
            <a:r>
              <a:rPr lang="tr-TR" sz="1400" dirty="0"/>
              <a:t>Kullanıcı anonimse </a:t>
            </a:r>
            <a:r>
              <a:rPr lang="tr-TR" sz="1400" dirty="0" err="1"/>
              <a:t>kiosktan</a:t>
            </a:r>
            <a:r>
              <a:rPr lang="tr-TR" sz="1400" dirty="0"/>
              <a:t> yada telefondan ödeme yapmasına göre kredi kartı veya nakit para ile ödeme yapması istenecek. Nakit para sistemi çok kullanışlı olmadığı için 1 liradan küçük paraları geri vermeyecek.</a:t>
            </a:r>
          </a:p>
          <a:p>
            <a:pPr marL="0" indent="0">
              <a:buNone/>
            </a:pPr>
            <a:r>
              <a:rPr lang="tr-TR" sz="1400" dirty="0"/>
              <a:t>7. Geçmiş Sipariş Bilgisi</a:t>
            </a:r>
          </a:p>
          <a:p>
            <a:pPr marL="0" indent="0">
              <a:buNone/>
            </a:pPr>
            <a:r>
              <a:rPr lang="tr-TR" sz="1400" dirty="0"/>
              <a:t>Üye olmuş kullanıcılar için geçmiş siparişlerini görebilecekleri bir liste eklenecek bu listede sipariş </a:t>
            </a:r>
            <a:r>
              <a:rPr lang="tr-TR" sz="1400" dirty="0" err="1"/>
              <a:t>eidlen</a:t>
            </a:r>
            <a:r>
              <a:rPr lang="tr-TR" sz="1400" dirty="0"/>
              <a:t> ürün, tarih ve saat gözükecek.</a:t>
            </a:r>
          </a:p>
          <a:p>
            <a:pPr marL="0" indent="0">
              <a:buNone/>
            </a:pPr>
            <a:r>
              <a:rPr lang="tr-TR" sz="1400" dirty="0"/>
              <a:t>8.Faturalandırma Fonksiyonu</a:t>
            </a:r>
          </a:p>
          <a:p>
            <a:pPr marL="0" indent="0">
              <a:buNone/>
            </a:pPr>
            <a:r>
              <a:rPr lang="tr-TR" sz="1400" dirty="0"/>
              <a:t> Sepetteki değerleri ile fatura oluşturan fonksiyon. Fatura saat, </a:t>
            </a:r>
            <a:r>
              <a:rPr lang="tr-TR" sz="1400" dirty="0" err="1"/>
              <a:t>ürün,ürün</a:t>
            </a:r>
            <a:r>
              <a:rPr lang="tr-TR" sz="1400" dirty="0"/>
              <a:t> </a:t>
            </a:r>
            <a:r>
              <a:rPr lang="tr-TR" sz="1400" dirty="0" err="1"/>
              <a:t>fiyatı,ürün</a:t>
            </a:r>
            <a:r>
              <a:rPr lang="tr-TR" sz="1400" dirty="0"/>
              <a:t> sayısı gibi  değerler içerecek. (File kesin değil.)</a:t>
            </a:r>
          </a:p>
          <a:p>
            <a:pPr marL="0" indent="0">
              <a:buNone/>
            </a:pPr>
            <a:r>
              <a:rPr lang="tr-TR" sz="1400" dirty="0"/>
              <a:t>9. Bakiye Yatırma</a:t>
            </a:r>
          </a:p>
          <a:p>
            <a:pPr marL="0" indent="0">
              <a:buNone/>
            </a:pPr>
            <a:r>
              <a:rPr lang="tr-TR" sz="1400" dirty="0"/>
              <a:t>Üye olan kullanıcıların SEK-lira yatırmasını sağlayacak bir fonksiyon.</a:t>
            </a:r>
          </a:p>
          <a:p>
            <a:r>
              <a:rPr lang="tr-TR" sz="1600" dirty="0"/>
              <a:t>Veri Fonksiyonları</a:t>
            </a:r>
          </a:p>
          <a:p>
            <a:pPr marL="0" indent="0">
              <a:buNone/>
            </a:pPr>
            <a:r>
              <a:rPr lang="tr-TR" sz="1400" dirty="0"/>
              <a:t>Bu fonksiyonlar ara yüzde görülmeyecek olup diğer fonksiyonların çalışmasında kullanılacak fonksiyonlardır.</a:t>
            </a:r>
          </a:p>
          <a:p>
            <a:pPr marL="0" indent="0">
              <a:buNone/>
            </a:pPr>
            <a:r>
              <a:rPr lang="tr-TR" sz="1400" dirty="0"/>
              <a:t>1.Restaurant </a:t>
            </a:r>
            <a:r>
              <a:rPr lang="tr-TR" sz="1400" dirty="0" err="1"/>
              <a:t>Data_base</a:t>
            </a:r>
            <a:r>
              <a:rPr lang="tr-TR" sz="1400" dirty="0"/>
              <a:t> Fonksiyonu</a:t>
            </a:r>
          </a:p>
          <a:p>
            <a:pPr marL="0" indent="0">
              <a:buNone/>
            </a:pPr>
            <a:r>
              <a:rPr lang="tr-TR" sz="1400" dirty="0"/>
              <a:t>Restoran </a:t>
            </a:r>
            <a:r>
              <a:rPr lang="tr-TR" sz="1400" dirty="0" err="1"/>
              <a:t>menü,ürün</a:t>
            </a:r>
            <a:r>
              <a:rPr lang="tr-TR" sz="1400" dirty="0"/>
              <a:t> isimleri ve fiyatlarını barındıracak olan fonksiyondur, sepet oluşturma fonksiyonlarında kullanılacak.</a:t>
            </a:r>
          </a:p>
          <a:p>
            <a:pPr marL="0" indent="0">
              <a:buNone/>
            </a:pPr>
            <a:r>
              <a:rPr lang="tr-TR" sz="1400" dirty="0"/>
              <a:t>2.Sepet Sıfırlama Fonksiyonu</a:t>
            </a:r>
          </a:p>
          <a:p>
            <a:pPr marL="0" indent="0">
              <a:buNone/>
            </a:pPr>
            <a:r>
              <a:rPr lang="tr-TR" sz="1400" dirty="0"/>
              <a:t>Alışveriş işlemi bittikten sonra sepet </a:t>
            </a:r>
            <a:r>
              <a:rPr lang="tr-TR" sz="1400" dirty="0" err="1"/>
              <a:t>structındaki</a:t>
            </a:r>
            <a:r>
              <a:rPr lang="tr-TR" sz="1400" dirty="0"/>
              <a:t> verileri sıfırlayacak olan fonksiyondur</a:t>
            </a:r>
          </a:p>
          <a:p>
            <a:pPr marL="0" indent="0">
              <a:buNone/>
            </a:pPr>
            <a:endParaRPr lang="tr-TR" sz="1400" dirty="0"/>
          </a:p>
          <a:p>
            <a:pPr marL="0" indent="0">
              <a:buNone/>
            </a:pPr>
            <a:endParaRPr lang="tr-TR" sz="1400" dirty="0"/>
          </a:p>
          <a:p>
            <a:pPr marL="0" indent="0">
              <a:buNone/>
            </a:pPr>
            <a:endParaRPr lang="tr-TR" sz="1400" dirty="0"/>
          </a:p>
          <a:p>
            <a:pPr marL="0" indent="0">
              <a:buNone/>
            </a:pPr>
            <a:endParaRPr lang="tr-TR" sz="1400" dirty="0"/>
          </a:p>
        </p:txBody>
      </p:sp>
    </p:spTree>
    <p:extLst>
      <p:ext uri="{BB962C8B-B14F-4D97-AF65-F5344CB8AC3E}">
        <p14:creationId xmlns:p14="http://schemas.microsoft.com/office/powerpoint/2010/main" val="27059423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o 4">
            <a:extLst>
              <a:ext uri="{FF2B5EF4-FFF2-40B4-BE49-F238E27FC236}">
                <a16:creationId xmlns:a16="http://schemas.microsoft.com/office/drawing/2014/main" id="{7BC1332B-92EF-462A-9F73-A11F054BD110}"/>
              </a:ext>
            </a:extLst>
          </p:cNvPr>
          <p:cNvGraphicFramePr>
            <a:graphicFrameLocks noGrp="1"/>
          </p:cNvGraphicFramePr>
          <p:nvPr>
            <p:ph idx="1"/>
            <p:extLst>
              <p:ext uri="{D42A27DB-BD31-4B8C-83A1-F6EECF244321}">
                <p14:modId xmlns:p14="http://schemas.microsoft.com/office/powerpoint/2010/main" val="3522621956"/>
              </p:ext>
            </p:extLst>
          </p:nvPr>
        </p:nvGraphicFramePr>
        <p:xfrm>
          <a:off x="467544" y="0"/>
          <a:ext cx="7886700" cy="13788048"/>
        </p:xfrm>
        <a:graphic>
          <a:graphicData uri="http://schemas.openxmlformats.org/drawingml/2006/table">
            <a:tbl>
              <a:tblPr firstRow="1" bandRow="1">
                <a:tableStyleId>{5940675A-B579-460E-94D1-54222C63F5DA}</a:tableStyleId>
              </a:tblPr>
              <a:tblGrid>
                <a:gridCol w="3816424">
                  <a:extLst>
                    <a:ext uri="{9D8B030D-6E8A-4147-A177-3AD203B41FA5}">
                      <a16:colId xmlns:a16="http://schemas.microsoft.com/office/drawing/2014/main" val="179894876"/>
                    </a:ext>
                  </a:extLst>
                </a:gridCol>
                <a:gridCol w="4070276">
                  <a:extLst>
                    <a:ext uri="{9D8B030D-6E8A-4147-A177-3AD203B41FA5}">
                      <a16:colId xmlns:a16="http://schemas.microsoft.com/office/drawing/2014/main" val="1554663277"/>
                    </a:ext>
                  </a:extLst>
                </a:gridCol>
              </a:tblGrid>
              <a:tr h="6701448">
                <a:tc>
                  <a:txBody>
                    <a:bodyPr/>
                    <a:lstStyle/>
                    <a:p>
                      <a:r>
                        <a:rPr lang="tr-TR" sz="1350" i="1" kern="1200" dirty="0" err="1">
                          <a:solidFill>
                            <a:schemeClr val="tx1"/>
                          </a:solidFill>
                          <a:effectLst/>
                          <a:latin typeface="+mn-lt"/>
                          <a:ea typeface="+mn-ea"/>
                          <a:cs typeface="+mn-cs"/>
                        </a:rPr>
                        <a:t>Sample</a:t>
                      </a:r>
                      <a:r>
                        <a:rPr lang="tr-TR" sz="1350" i="1" kern="1200" dirty="0">
                          <a:solidFill>
                            <a:schemeClr val="tx1"/>
                          </a:solidFill>
                          <a:effectLst/>
                          <a:latin typeface="+mn-lt"/>
                          <a:ea typeface="+mn-ea"/>
                          <a:cs typeface="+mn-cs"/>
                        </a:rPr>
                        <a:t> </a:t>
                      </a:r>
                      <a:r>
                        <a:rPr lang="tr-TR" sz="1350" i="1" kern="1200" dirty="0" err="1">
                          <a:solidFill>
                            <a:schemeClr val="tx1"/>
                          </a:solidFill>
                          <a:effectLst/>
                          <a:latin typeface="+mn-lt"/>
                          <a:ea typeface="+mn-ea"/>
                          <a:cs typeface="+mn-cs"/>
                        </a:rPr>
                        <a:t>run</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1.Login</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2.Register</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3.Guest</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your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choice</a:t>
                      </a:r>
                      <a:r>
                        <a:rPr lang="tr-TR" sz="1350" b="1" kern="1200" dirty="0">
                          <a:solidFill>
                            <a:schemeClr val="tx1"/>
                          </a:solidFill>
                          <a:effectLst/>
                          <a:latin typeface="+mn-lt"/>
                          <a:ea typeface="+mn-ea"/>
                          <a:cs typeface="+mn-cs"/>
                        </a:rPr>
                        <a:t>: </a:t>
                      </a:r>
                      <a:r>
                        <a:rPr lang="tr-TR" sz="1350" kern="1200" dirty="0">
                          <a:solidFill>
                            <a:schemeClr val="tx1"/>
                          </a:solidFill>
                          <a:effectLst/>
                          <a:latin typeface="+mn-lt"/>
                          <a:ea typeface="+mn-ea"/>
                          <a:cs typeface="+mn-cs"/>
                        </a:rPr>
                        <a:t>1</a:t>
                      </a:r>
                    </a:p>
                    <a:p>
                      <a:r>
                        <a:rPr lang="tr-TR" sz="1350" kern="1200" dirty="0">
                          <a:solidFill>
                            <a:schemeClr val="tx1"/>
                          </a:solidFill>
                          <a:effectLst/>
                          <a:latin typeface="+mn-lt"/>
                          <a:ea typeface="+mn-ea"/>
                          <a:cs typeface="+mn-cs"/>
                        </a:rPr>
                        <a:t> </a:t>
                      </a:r>
                    </a:p>
                    <a:p>
                      <a:r>
                        <a:rPr lang="tr-TR" sz="1350" b="1" u="sng" kern="1200" dirty="0">
                          <a:solidFill>
                            <a:schemeClr val="tx1"/>
                          </a:solidFill>
                          <a:effectLst/>
                          <a:latin typeface="+mn-lt"/>
                          <a:ea typeface="+mn-ea"/>
                          <a:cs typeface="+mn-cs"/>
                        </a:rPr>
                        <a:t>LOGIN SCREEN</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Username</a:t>
                      </a:r>
                      <a:r>
                        <a:rPr lang="tr-TR" sz="1350" b="1" kern="1200" dirty="0">
                          <a:solidFill>
                            <a:schemeClr val="tx1"/>
                          </a:solidFill>
                          <a:effectLst/>
                          <a:latin typeface="+mn-lt"/>
                          <a:ea typeface="+mn-ea"/>
                          <a:cs typeface="+mn-cs"/>
                        </a:rPr>
                        <a:t>:</a:t>
                      </a:r>
                      <a:r>
                        <a:rPr lang="tr-TR" sz="1350" kern="1200" dirty="0">
                          <a:solidFill>
                            <a:schemeClr val="tx1"/>
                          </a:solidFill>
                          <a:effectLst/>
                          <a:latin typeface="+mn-lt"/>
                          <a:ea typeface="+mn-ea"/>
                          <a:cs typeface="+mn-cs"/>
                        </a:rPr>
                        <a:t> Selim Aygün</a:t>
                      </a:r>
                    </a:p>
                    <a:p>
                      <a:r>
                        <a:rPr lang="tr-TR" sz="1350" b="1" kern="1200" dirty="0" err="1">
                          <a:solidFill>
                            <a:schemeClr val="tx1"/>
                          </a:solidFill>
                          <a:effectLst/>
                          <a:latin typeface="+mn-lt"/>
                          <a:ea typeface="+mn-ea"/>
                          <a:cs typeface="+mn-cs"/>
                        </a:rPr>
                        <a:t>Password</a:t>
                      </a:r>
                      <a:r>
                        <a:rPr lang="tr-TR" sz="1350" b="1" kern="1200" dirty="0">
                          <a:solidFill>
                            <a:schemeClr val="tx1"/>
                          </a:solidFill>
                          <a:effectLst/>
                          <a:latin typeface="+mn-lt"/>
                          <a:ea typeface="+mn-ea"/>
                          <a:cs typeface="+mn-cs"/>
                        </a:rPr>
                        <a:t>: </a:t>
                      </a:r>
                      <a:r>
                        <a:rPr lang="tr-TR" sz="1350" kern="1200" dirty="0">
                          <a:solidFill>
                            <a:schemeClr val="tx1"/>
                          </a:solidFill>
                          <a:effectLst/>
                          <a:latin typeface="+mn-lt"/>
                          <a:ea typeface="+mn-ea"/>
                          <a:cs typeface="+mn-cs"/>
                        </a:rPr>
                        <a:t>12345678</a:t>
                      </a:r>
                    </a:p>
                    <a:p>
                      <a:r>
                        <a:rPr lang="tr-TR" sz="1350" b="1" kern="1200" dirty="0" err="1">
                          <a:solidFill>
                            <a:schemeClr val="tx1"/>
                          </a:solidFill>
                          <a:effectLst/>
                          <a:latin typeface="+mn-lt"/>
                          <a:ea typeface="+mn-ea"/>
                          <a:cs typeface="+mn-cs"/>
                        </a:rPr>
                        <a:t>Successful</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Login</a:t>
                      </a:r>
                      <a:r>
                        <a:rPr lang="tr-TR" sz="1350" b="1" kern="1200" dirty="0">
                          <a:solidFill>
                            <a:schemeClr val="tx1"/>
                          </a:solidFill>
                          <a:effectLst/>
                          <a:latin typeface="+mn-lt"/>
                          <a:ea typeface="+mn-ea"/>
                          <a:cs typeface="+mn-cs"/>
                        </a:rPr>
                        <a:t>!</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 </a:t>
                      </a:r>
                      <a:endParaRPr lang="tr-TR" sz="1350" kern="1200" dirty="0">
                        <a:solidFill>
                          <a:schemeClr val="tx1"/>
                        </a:solidFill>
                        <a:effectLst/>
                        <a:latin typeface="+mn-lt"/>
                        <a:ea typeface="+mn-ea"/>
                        <a:cs typeface="+mn-cs"/>
                      </a:endParaRPr>
                    </a:p>
                    <a:p>
                      <a:r>
                        <a:rPr lang="tr-TR" sz="1350" b="1" u="sng" kern="1200" dirty="0">
                          <a:solidFill>
                            <a:schemeClr val="tx1"/>
                          </a:solidFill>
                          <a:effectLst/>
                          <a:latin typeface="+mn-lt"/>
                          <a:ea typeface="+mn-ea"/>
                          <a:cs typeface="+mn-cs"/>
                        </a:rPr>
                        <a:t>WELCOME TO USER MENU</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1.Deposit </a:t>
                      </a:r>
                      <a:r>
                        <a:rPr lang="tr-TR" sz="1350" b="1" kern="1200" dirty="0" err="1">
                          <a:solidFill>
                            <a:schemeClr val="tx1"/>
                          </a:solidFill>
                          <a:effectLst/>
                          <a:latin typeface="+mn-lt"/>
                          <a:ea typeface="+mn-ea"/>
                          <a:cs typeface="+mn-cs"/>
                        </a:rPr>
                        <a:t>balance</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2. </a:t>
                      </a:r>
                      <a:r>
                        <a:rPr lang="tr-TR" sz="1350" b="1" kern="1200" dirty="0" err="1">
                          <a:solidFill>
                            <a:schemeClr val="tx1"/>
                          </a:solidFill>
                          <a:effectLst/>
                          <a:latin typeface="+mn-lt"/>
                          <a:ea typeface="+mn-ea"/>
                          <a:cs typeface="+mn-cs"/>
                        </a:rPr>
                        <a:t>Past</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Orders</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3. </a:t>
                      </a:r>
                      <a:r>
                        <a:rPr lang="tr-TR" sz="1350" b="1" kern="1200" dirty="0" err="1">
                          <a:solidFill>
                            <a:schemeClr val="tx1"/>
                          </a:solidFill>
                          <a:effectLst/>
                          <a:latin typeface="+mn-lt"/>
                          <a:ea typeface="+mn-ea"/>
                          <a:cs typeface="+mn-cs"/>
                        </a:rPr>
                        <a:t>Edit</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user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information</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4. </a:t>
                      </a:r>
                      <a:r>
                        <a:rPr lang="tr-TR" sz="1350" b="1" kern="1200" dirty="0" err="1">
                          <a:solidFill>
                            <a:schemeClr val="tx1"/>
                          </a:solidFill>
                          <a:effectLst/>
                          <a:latin typeface="+mn-lt"/>
                          <a:ea typeface="+mn-ea"/>
                          <a:cs typeface="+mn-cs"/>
                        </a:rPr>
                        <a:t>Order</a:t>
                      </a:r>
                      <a:r>
                        <a:rPr lang="tr-TR" sz="1350" b="1" kern="1200" dirty="0">
                          <a:solidFill>
                            <a:schemeClr val="tx1"/>
                          </a:solidFill>
                          <a:effectLst/>
                          <a:latin typeface="+mn-lt"/>
                          <a:ea typeface="+mn-ea"/>
                          <a:cs typeface="+mn-cs"/>
                        </a:rPr>
                        <a:t> Menu</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5. </a:t>
                      </a:r>
                      <a:r>
                        <a:rPr lang="tr-TR" sz="1350" b="1" kern="1200" dirty="0" err="1">
                          <a:solidFill>
                            <a:schemeClr val="tx1"/>
                          </a:solidFill>
                          <a:effectLst/>
                          <a:latin typeface="+mn-lt"/>
                          <a:ea typeface="+mn-ea"/>
                          <a:cs typeface="+mn-cs"/>
                        </a:rPr>
                        <a:t>Exit</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your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choice</a:t>
                      </a:r>
                      <a:r>
                        <a:rPr lang="tr-TR" sz="1350" b="1" kern="1200" dirty="0">
                          <a:solidFill>
                            <a:schemeClr val="tx1"/>
                          </a:solidFill>
                          <a:effectLst/>
                          <a:latin typeface="+mn-lt"/>
                          <a:ea typeface="+mn-ea"/>
                          <a:cs typeface="+mn-cs"/>
                        </a:rPr>
                        <a:t>: </a:t>
                      </a:r>
                      <a:r>
                        <a:rPr lang="tr-TR" sz="1350" kern="1200" dirty="0">
                          <a:solidFill>
                            <a:schemeClr val="tx1"/>
                          </a:solidFill>
                          <a:effectLst/>
                          <a:latin typeface="+mn-lt"/>
                          <a:ea typeface="+mn-ea"/>
                          <a:cs typeface="+mn-cs"/>
                        </a:rPr>
                        <a:t>4</a:t>
                      </a:r>
                    </a:p>
                    <a:p>
                      <a:r>
                        <a:rPr lang="tr-TR" sz="1350" kern="1200" dirty="0">
                          <a:solidFill>
                            <a:schemeClr val="tx1"/>
                          </a:solidFill>
                          <a:effectLst/>
                          <a:latin typeface="+mn-lt"/>
                          <a:ea typeface="+mn-ea"/>
                          <a:cs typeface="+mn-cs"/>
                        </a:rPr>
                        <a:t> </a:t>
                      </a:r>
                    </a:p>
                    <a:p>
                      <a:r>
                        <a:rPr lang="tr-TR" sz="1350" b="1" u="sng" kern="1200" dirty="0">
                          <a:solidFill>
                            <a:schemeClr val="tx1"/>
                          </a:solidFill>
                          <a:effectLst/>
                          <a:latin typeface="+mn-lt"/>
                          <a:ea typeface="+mn-ea"/>
                          <a:cs typeface="+mn-cs"/>
                        </a:rPr>
                        <a:t>ORDER PAGE</a:t>
                      </a:r>
                      <a:endParaRPr lang="tr-TR" sz="1350" kern="1200" dirty="0">
                        <a:solidFill>
                          <a:schemeClr val="tx1"/>
                        </a:solidFill>
                        <a:effectLst/>
                        <a:latin typeface="+mn-lt"/>
                        <a:ea typeface="+mn-ea"/>
                        <a:cs typeface="+mn-cs"/>
                      </a:endParaRPr>
                    </a:p>
                    <a:p>
                      <a:pPr lvl="0"/>
                      <a:r>
                        <a:rPr lang="tr-TR" sz="1350" b="1" kern="1200" dirty="0">
                          <a:solidFill>
                            <a:schemeClr val="tx1"/>
                          </a:solidFill>
                          <a:effectLst/>
                          <a:latin typeface="+mn-lt"/>
                          <a:ea typeface="+mn-ea"/>
                          <a:cs typeface="+mn-cs"/>
                        </a:rPr>
                        <a:t>1.Menu1</a:t>
                      </a:r>
                      <a:endParaRPr lang="tr-TR" sz="1350" kern="1200" dirty="0">
                        <a:solidFill>
                          <a:schemeClr val="tx1"/>
                        </a:solidFill>
                        <a:effectLst/>
                        <a:latin typeface="+mn-lt"/>
                        <a:ea typeface="+mn-ea"/>
                        <a:cs typeface="+mn-cs"/>
                      </a:endParaRPr>
                    </a:p>
                    <a:p>
                      <a:pPr lvl="0"/>
                      <a:r>
                        <a:rPr lang="tr-TR" sz="1350" b="1" kern="1200" dirty="0">
                          <a:solidFill>
                            <a:schemeClr val="tx1"/>
                          </a:solidFill>
                          <a:effectLst/>
                          <a:latin typeface="+mn-lt"/>
                          <a:ea typeface="+mn-ea"/>
                          <a:cs typeface="+mn-cs"/>
                        </a:rPr>
                        <a:t>2.Menu2</a:t>
                      </a:r>
                      <a:endParaRPr lang="tr-TR" sz="1350" kern="1200" dirty="0">
                        <a:solidFill>
                          <a:schemeClr val="tx1"/>
                        </a:solidFill>
                        <a:effectLst/>
                        <a:latin typeface="+mn-lt"/>
                        <a:ea typeface="+mn-ea"/>
                        <a:cs typeface="+mn-cs"/>
                      </a:endParaRPr>
                    </a:p>
                    <a:p>
                      <a:pPr lvl="0"/>
                      <a:r>
                        <a:rPr lang="tr-TR" sz="1350" b="1" kern="1200" dirty="0">
                          <a:solidFill>
                            <a:schemeClr val="tx1"/>
                          </a:solidFill>
                          <a:effectLst/>
                          <a:latin typeface="+mn-lt"/>
                          <a:ea typeface="+mn-ea"/>
                          <a:cs typeface="+mn-cs"/>
                        </a:rPr>
                        <a:t>3.Menu3</a:t>
                      </a:r>
                      <a:endParaRPr lang="tr-TR" sz="1350" kern="1200" dirty="0">
                        <a:solidFill>
                          <a:schemeClr val="tx1"/>
                        </a:solidFill>
                        <a:effectLst/>
                        <a:latin typeface="+mn-lt"/>
                        <a:ea typeface="+mn-ea"/>
                        <a:cs typeface="+mn-cs"/>
                      </a:endParaRPr>
                    </a:p>
                    <a:p>
                      <a:pPr lvl="0"/>
                      <a:r>
                        <a:rPr lang="tr-TR" sz="1350" b="1" kern="1200" dirty="0">
                          <a:solidFill>
                            <a:schemeClr val="tx1"/>
                          </a:solidFill>
                          <a:effectLst/>
                          <a:latin typeface="+mn-lt"/>
                          <a:ea typeface="+mn-ea"/>
                          <a:cs typeface="+mn-cs"/>
                        </a:rPr>
                        <a:t>4.Food </a:t>
                      </a:r>
                      <a:r>
                        <a:rPr lang="tr-TR" sz="1350" b="1" kern="1200" dirty="0" err="1">
                          <a:solidFill>
                            <a:schemeClr val="tx1"/>
                          </a:solidFill>
                          <a:effectLst/>
                          <a:latin typeface="+mn-lt"/>
                          <a:ea typeface="+mn-ea"/>
                          <a:cs typeface="+mn-cs"/>
                        </a:rPr>
                        <a:t>Page</a:t>
                      </a:r>
                      <a:endParaRPr lang="tr-TR" sz="1350" kern="1200" dirty="0">
                        <a:solidFill>
                          <a:schemeClr val="tx1"/>
                        </a:solidFill>
                        <a:effectLst/>
                        <a:latin typeface="+mn-lt"/>
                        <a:ea typeface="+mn-ea"/>
                        <a:cs typeface="+mn-cs"/>
                      </a:endParaRPr>
                    </a:p>
                    <a:p>
                      <a:pPr lvl="0"/>
                      <a:r>
                        <a:rPr lang="tr-TR" sz="1350" b="1" kern="1200" dirty="0">
                          <a:solidFill>
                            <a:schemeClr val="tx1"/>
                          </a:solidFill>
                          <a:effectLst/>
                          <a:latin typeface="+mn-lt"/>
                          <a:ea typeface="+mn-ea"/>
                          <a:cs typeface="+mn-cs"/>
                        </a:rPr>
                        <a:t>5.Drink </a:t>
                      </a:r>
                      <a:r>
                        <a:rPr lang="tr-TR" sz="1350" b="1" kern="1200" dirty="0" err="1">
                          <a:solidFill>
                            <a:schemeClr val="tx1"/>
                          </a:solidFill>
                          <a:effectLst/>
                          <a:latin typeface="+mn-lt"/>
                          <a:ea typeface="+mn-ea"/>
                          <a:cs typeface="+mn-cs"/>
                        </a:rPr>
                        <a:t>Page</a:t>
                      </a:r>
                      <a:endParaRPr lang="tr-TR" sz="1350" b="1" kern="1200" dirty="0">
                        <a:solidFill>
                          <a:schemeClr val="tx1"/>
                        </a:solidFill>
                        <a:effectLst/>
                        <a:latin typeface="+mn-lt"/>
                        <a:ea typeface="+mn-ea"/>
                        <a:cs typeface="+mn-cs"/>
                      </a:endParaRPr>
                    </a:p>
                    <a:p>
                      <a:endParaRPr lang="tr-TR" sz="1350" b="1"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your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choice</a:t>
                      </a:r>
                      <a:r>
                        <a:rPr lang="tr-TR" sz="1350" b="1" kern="1200" dirty="0">
                          <a:solidFill>
                            <a:schemeClr val="tx1"/>
                          </a:solidFill>
                          <a:effectLst/>
                          <a:latin typeface="+mn-lt"/>
                          <a:ea typeface="+mn-ea"/>
                          <a:cs typeface="+mn-cs"/>
                        </a:rPr>
                        <a:t>: </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0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return</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user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menu</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1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complete</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order</a:t>
                      </a:r>
                      <a:endParaRPr lang="tr-TR" sz="1350" kern="1200" dirty="0">
                        <a:solidFill>
                          <a:schemeClr val="tx1"/>
                        </a:solidFill>
                        <a:effectLst/>
                        <a:latin typeface="+mn-lt"/>
                        <a:ea typeface="+mn-ea"/>
                        <a:cs typeface="+mn-cs"/>
                      </a:endParaRPr>
                    </a:p>
                    <a:p>
                      <a:pPr lvl="0"/>
                      <a:endParaRPr lang="tr-TR" sz="1350" kern="1200" dirty="0">
                        <a:solidFill>
                          <a:schemeClr val="tx1"/>
                        </a:solidFill>
                        <a:effectLst/>
                        <a:latin typeface="+mn-lt"/>
                        <a:ea typeface="+mn-ea"/>
                        <a:cs typeface="+mn-cs"/>
                      </a:endParaRPr>
                    </a:p>
                    <a:p>
                      <a:pPr marL="0" marR="0" lvl="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pPr>
                      <a:r>
                        <a:rPr lang="tr-TR" sz="1800" b="1" i="1" dirty="0"/>
                        <a:t>Design </a:t>
                      </a:r>
                      <a:r>
                        <a:rPr lang="tr-TR" sz="1800" b="1" i="1" dirty="0" err="1"/>
                        <a:t>Testing</a:t>
                      </a:r>
                      <a:endParaRPr lang="tr-TR" sz="1800" b="1" i="1" dirty="0"/>
                    </a:p>
                    <a:p>
                      <a:endParaRPr lang="tr-TR" dirty="0"/>
                    </a:p>
                  </a:txBody>
                  <a:tcPr/>
                </a:tc>
                <a:tc>
                  <a:txBody>
                    <a:bodyPr/>
                    <a:lstStyle/>
                    <a:p>
                      <a:r>
                        <a:rPr lang="tr-TR" sz="1350" b="1" u="none" strike="noStrike" kern="1200" dirty="0">
                          <a:solidFill>
                            <a:schemeClr val="tx1"/>
                          </a:solidFill>
                          <a:effectLst/>
                          <a:latin typeface="+mn-lt"/>
                          <a:ea typeface="+mn-ea"/>
                          <a:cs typeface="+mn-cs"/>
                        </a:rPr>
                        <a:t> </a:t>
                      </a:r>
                      <a:r>
                        <a:rPr lang="tr-TR" sz="1350" b="1" u="sng" kern="1200" dirty="0">
                          <a:solidFill>
                            <a:schemeClr val="tx1"/>
                          </a:solidFill>
                          <a:effectLst/>
                          <a:latin typeface="+mn-lt"/>
                          <a:ea typeface="+mn-ea"/>
                          <a:cs typeface="+mn-cs"/>
                        </a:rPr>
                        <a:t>CART</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Algida </a:t>
                      </a:r>
                      <a:r>
                        <a:rPr lang="tr-TR" sz="1350" b="1" kern="1200" dirty="0" err="1">
                          <a:solidFill>
                            <a:schemeClr val="tx1"/>
                          </a:solidFill>
                          <a:effectLst/>
                          <a:latin typeface="+mn-lt"/>
                          <a:ea typeface="+mn-ea"/>
                          <a:cs typeface="+mn-cs"/>
                        </a:rPr>
                        <a:t>menu</a:t>
                      </a:r>
                      <a:r>
                        <a:rPr lang="tr-TR" sz="1350" b="1" kern="1200" dirty="0">
                          <a:solidFill>
                            <a:schemeClr val="tx1"/>
                          </a:solidFill>
                          <a:effectLst/>
                          <a:latin typeface="+mn-lt"/>
                          <a:ea typeface="+mn-ea"/>
                          <a:cs typeface="+mn-cs"/>
                        </a:rPr>
                        <a:t> 			29.90</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 </a:t>
                      </a:r>
                      <a:endParaRPr lang="tr-TR" sz="1350" b="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Amount</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be </a:t>
                      </a:r>
                      <a:r>
                        <a:rPr lang="tr-TR" sz="1350" b="1" kern="1200" dirty="0" err="1">
                          <a:solidFill>
                            <a:schemeClr val="tx1"/>
                          </a:solidFill>
                          <a:effectLst/>
                          <a:latin typeface="+mn-lt"/>
                          <a:ea typeface="+mn-ea"/>
                          <a:cs typeface="+mn-cs"/>
                        </a:rPr>
                        <a:t>paid</a:t>
                      </a:r>
                      <a:r>
                        <a:rPr lang="tr-TR" sz="1350" b="1" kern="1200" dirty="0">
                          <a:solidFill>
                            <a:schemeClr val="tx1"/>
                          </a:solidFill>
                          <a:effectLst/>
                          <a:latin typeface="+mn-lt"/>
                          <a:ea typeface="+mn-ea"/>
                          <a:cs typeface="+mn-cs"/>
                        </a:rPr>
                        <a:t>:          29.90				</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1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pay</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2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go</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back</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order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menu</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3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cancel</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the</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order</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 </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your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choice</a:t>
                      </a:r>
                      <a:r>
                        <a:rPr lang="tr-TR" sz="1350" b="1" kern="1200" dirty="0">
                          <a:solidFill>
                            <a:schemeClr val="tx1"/>
                          </a:solidFill>
                          <a:effectLst/>
                          <a:latin typeface="+mn-lt"/>
                          <a:ea typeface="+mn-ea"/>
                          <a:cs typeface="+mn-cs"/>
                        </a:rPr>
                        <a:t>: </a:t>
                      </a:r>
                      <a:r>
                        <a:rPr lang="tr-TR" sz="1350" kern="1200" dirty="0">
                          <a:solidFill>
                            <a:schemeClr val="tx1"/>
                          </a:solidFill>
                          <a:effectLst/>
                          <a:latin typeface="+mn-lt"/>
                          <a:ea typeface="+mn-ea"/>
                          <a:cs typeface="+mn-cs"/>
                        </a:rPr>
                        <a:t>1</a:t>
                      </a:r>
                    </a:p>
                    <a:p>
                      <a:r>
                        <a:rPr lang="tr-TR" sz="1350" kern="1200" dirty="0">
                          <a:solidFill>
                            <a:schemeClr val="tx1"/>
                          </a:solidFill>
                          <a:effectLst/>
                          <a:latin typeface="+mn-lt"/>
                          <a:ea typeface="+mn-ea"/>
                          <a:cs typeface="+mn-cs"/>
                        </a:rPr>
                        <a:t> </a:t>
                      </a:r>
                    </a:p>
                    <a:p>
                      <a:r>
                        <a:rPr lang="tr-TR" sz="1350" b="1" kern="1200" dirty="0">
                          <a:solidFill>
                            <a:schemeClr val="tx1"/>
                          </a:solidFill>
                          <a:effectLst/>
                          <a:latin typeface="+mn-lt"/>
                          <a:ea typeface="+mn-ea"/>
                          <a:cs typeface="+mn-cs"/>
                        </a:rPr>
                        <a:t>PAYMENT METHOD:</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1.Pay </a:t>
                      </a:r>
                      <a:r>
                        <a:rPr lang="tr-TR" sz="1350" b="1" kern="1200" dirty="0" err="1">
                          <a:solidFill>
                            <a:schemeClr val="tx1"/>
                          </a:solidFill>
                          <a:effectLst/>
                          <a:latin typeface="+mn-lt"/>
                          <a:ea typeface="+mn-ea"/>
                          <a:cs typeface="+mn-cs"/>
                        </a:rPr>
                        <a:t>from</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wallet</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2.Pay </a:t>
                      </a:r>
                      <a:r>
                        <a:rPr lang="tr-TR" sz="1350" b="1" kern="1200" dirty="0" err="1">
                          <a:solidFill>
                            <a:schemeClr val="tx1"/>
                          </a:solidFill>
                          <a:effectLst/>
                          <a:latin typeface="+mn-lt"/>
                          <a:ea typeface="+mn-ea"/>
                          <a:cs typeface="+mn-cs"/>
                        </a:rPr>
                        <a:t>with</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cash</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3.Cancel </a:t>
                      </a:r>
                      <a:r>
                        <a:rPr lang="tr-TR" sz="1350" b="1" kern="1200" dirty="0" err="1">
                          <a:solidFill>
                            <a:schemeClr val="tx1"/>
                          </a:solidFill>
                          <a:effectLst/>
                          <a:latin typeface="+mn-lt"/>
                          <a:ea typeface="+mn-ea"/>
                          <a:cs typeface="+mn-cs"/>
                        </a:rPr>
                        <a:t>order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and</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go</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back</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user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menu</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 </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your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choice</a:t>
                      </a:r>
                      <a:r>
                        <a:rPr lang="tr-TR" sz="1350" b="1" kern="1200" dirty="0">
                          <a:solidFill>
                            <a:schemeClr val="tx1"/>
                          </a:solidFill>
                          <a:effectLst/>
                          <a:latin typeface="+mn-lt"/>
                          <a:ea typeface="+mn-ea"/>
                          <a:cs typeface="+mn-cs"/>
                        </a:rPr>
                        <a:t>: </a:t>
                      </a:r>
                      <a:r>
                        <a:rPr lang="tr-TR" sz="1350" kern="1200" dirty="0">
                          <a:solidFill>
                            <a:schemeClr val="tx1"/>
                          </a:solidFill>
                          <a:effectLst/>
                          <a:latin typeface="+mn-lt"/>
                          <a:ea typeface="+mn-ea"/>
                          <a:cs typeface="+mn-cs"/>
                        </a:rPr>
                        <a:t>2</a:t>
                      </a:r>
                    </a:p>
                    <a:p>
                      <a:r>
                        <a:rPr lang="tr-TR" sz="1350" kern="1200" dirty="0">
                          <a:solidFill>
                            <a:schemeClr val="tx1"/>
                          </a:solidFill>
                          <a:effectLst/>
                          <a:latin typeface="+mn-lt"/>
                          <a:ea typeface="+mn-ea"/>
                          <a:cs typeface="+mn-cs"/>
                        </a:rPr>
                        <a:t> </a:t>
                      </a:r>
                    </a:p>
                    <a:p>
                      <a:r>
                        <a:rPr lang="tr-TR" sz="1350" b="1" u="sng" kern="1200" dirty="0">
                          <a:solidFill>
                            <a:schemeClr val="tx1"/>
                          </a:solidFill>
                          <a:effectLst/>
                          <a:latin typeface="+mn-lt"/>
                          <a:ea typeface="+mn-ea"/>
                          <a:cs typeface="+mn-cs"/>
                        </a:rPr>
                        <a:t>PAY WITH CASH</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Amount</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be </a:t>
                      </a:r>
                      <a:r>
                        <a:rPr lang="tr-TR" sz="1350" b="1" kern="1200" dirty="0" err="1">
                          <a:solidFill>
                            <a:schemeClr val="tx1"/>
                          </a:solidFill>
                          <a:effectLst/>
                          <a:latin typeface="+mn-lt"/>
                          <a:ea typeface="+mn-ea"/>
                          <a:cs typeface="+mn-cs"/>
                        </a:rPr>
                        <a:t>paid</a:t>
                      </a:r>
                      <a:r>
                        <a:rPr lang="tr-TR" sz="1350" b="1" kern="1200" dirty="0">
                          <a:solidFill>
                            <a:schemeClr val="tx1"/>
                          </a:solidFill>
                          <a:effectLst/>
                          <a:latin typeface="+mn-lt"/>
                          <a:ea typeface="+mn-ea"/>
                          <a:cs typeface="+mn-cs"/>
                        </a:rPr>
                        <a:t>:   29.90	</a:t>
                      </a:r>
                      <a:endParaRPr lang="tr-TR" sz="1350" kern="1200" dirty="0">
                        <a:solidFill>
                          <a:schemeClr val="tx1"/>
                        </a:solidFill>
                        <a:effectLst/>
                        <a:latin typeface="+mn-lt"/>
                        <a:ea typeface="+mn-ea"/>
                        <a:cs typeface="+mn-cs"/>
                      </a:endParaRPr>
                    </a:p>
                    <a:p>
                      <a:r>
                        <a:rPr lang="tr-TR" sz="1350" b="1" kern="1200" dirty="0">
                          <a:solidFill>
                            <a:schemeClr val="tx1"/>
                          </a:solidFill>
                          <a:effectLst/>
                          <a:latin typeface="+mn-lt"/>
                          <a:ea typeface="+mn-ea"/>
                          <a:cs typeface="+mn-cs"/>
                        </a:rPr>
                        <a:t> </a:t>
                      </a:r>
                      <a:endParaRPr lang="tr-TR" sz="1350" kern="1200" dirty="0">
                        <a:solidFill>
                          <a:schemeClr val="tx1"/>
                        </a:solidFill>
                        <a:effectLst/>
                        <a:latin typeface="+mn-lt"/>
                        <a:ea typeface="+mn-ea"/>
                        <a:cs typeface="+mn-cs"/>
                      </a:endParaRPr>
                    </a:p>
                    <a:p>
                      <a:r>
                        <a:rPr lang="tr-TR" sz="1350" b="1" kern="1200" dirty="0" err="1">
                          <a:solidFill>
                            <a:schemeClr val="tx1"/>
                          </a:solidFill>
                          <a:effectLst/>
                          <a:latin typeface="+mn-lt"/>
                          <a:ea typeface="+mn-ea"/>
                          <a:cs typeface="+mn-cs"/>
                        </a:rPr>
                        <a:t>Enter</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the</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amount</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you</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want</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pay:  </a:t>
                      </a:r>
                      <a:r>
                        <a:rPr lang="tr-TR" sz="1350" kern="1200" dirty="0">
                          <a:solidFill>
                            <a:schemeClr val="tx1"/>
                          </a:solidFill>
                          <a:effectLst/>
                          <a:latin typeface="+mn-lt"/>
                          <a:ea typeface="+mn-ea"/>
                          <a:cs typeface="+mn-cs"/>
                        </a:rPr>
                        <a:t>50</a:t>
                      </a:r>
                    </a:p>
                    <a:p>
                      <a:r>
                        <a:rPr lang="tr-TR" sz="1350" kern="1200" dirty="0">
                          <a:solidFill>
                            <a:schemeClr val="tx1"/>
                          </a:solidFill>
                          <a:effectLst/>
                          <a:latin typeface="+mn-lt"/>
                          <a:ea typeface="+mn-ea"/>
                          <a:cs typeface="+mn-cs"/>
                        </a:rPr>
                        <a:t> </a:t>
                      </a:r>
                    </a:p>
                    <a:p>
                      <a:r>
                        <a:rPr lang="tr-TR" sz="1350" b="1" kern="1200" dirty="0" err="1">
                          <a:solidFill>
                            <a:schemeClr val="tx1"/>
                          </a:solidFill>
                          <a:effectLst/>
                          <a:latin typeface="+mn-lt"/>
                          <a:ea typeface="+mn-ea"/>
                          <a:cs typeface="+mn-cs"/>
                        </a:rPr>
                        <a:t>Amount</a:t>
                      </a:r>
                      <a:r>
                        <a:rPr lang="tr-TR" sz="1350" b="1" kern="1200" dirty="0">
                          <a:solidFill>
                            <a:schemeClr val="tx1"/>
                          </a:solidFill>
                          <a:effectLst/>
                          <a:latin typeface="+mn-lt"/>
                          <a:ea typeface="+mn-ea"/>
                          <a:cs typeface="+mn-cs"/>
                        </a:rPr>
                        <a:t> </a:t>
                      </a:r>
                      <a:r>
                        <a:rPr lang="tr-TR" sz="1350" b="1" kern="1200" dirty="0" err="1">
                          <a:solidFill>
                            <a:schemeClr val="tx1"/>
                          </a:solidFill>
                          <a:effectLst/>
                          <a:latin typeface="+mn-lt"/>
                          <a:ea typeface="+mn-ea"/>
                          <a:cs typeface="+mn-cs"/>
                        </a:rPr>
                        <a:t>to</a:t>
                      </a:r>
                      <a:r>
                        <a:rPr lang="tr-TR" sz="1350" b="1" kern="1200" dirty="0">
                          <a:solidFill>
                            <a:schemeClr val="tx1"/>
                          </a:solidFill>
                          <a:effectLst/>
                          <a:latin typeface="+mn-lt"/>
                          <a:ea typeface="+mn-ea"/>
                          <a:cs typeface="+mn-cs"/>
                        </a:rPr>
                        <a:t> be </a:t>
                      </a:r>
                      <a:r>
                        <a:rPr lang="tr-TR" sz="1350" b="1" kern="1200" dirty="0" err="1">
                          <a:solidFill>
                            <a:schemeClr val="tx1"/>
                          </a:solidFill>
                          <a:effectLst/>
                          <a:latin typeface="+mn-lt"/>
                          <a:ea typeface="+mn-ea"/>
                          <a:cs typeface="+mn-cs"/>
                        </a:rPr>
                        <a:t>refunded</a:t>
                      </a:r>
                      <a:r>
                        <a:rPr lang="tr-TR" sz="1350" b="1" kern="1200" dirty="0">
                          <a:solidFill>
                            <a:schemeClr val="tx1"/>
                          </a:solidFill>
                          <a:effectLst/>
                          <a:latin typeface="+mn-lt"/>
                          <a:ea typeface="+mn-ea"/>
                          <a:cs typeface="+mn-cs"/>
                        </a:rPr>
                        <a:t>: 20</a:t>
                      </a:r>
                      <a:endParaRPr lang="tr-TR" sz="1350" kern="1200" dirty="0">
                        <a:solidFill>
                          <a:schemeClr val="tx1"/>
                        </a:solidFill>
                        <a:effectLst/>
                        <a:latin typeface="+mn-lt"/>
                        <a:ea typeface="+mn-ea"/>
                        <a:cs typeface="+mn-cs"/>
                      </a:endParaRPr>
                    </a:p>
                    <a:p>
                      <a:r>
                        <a:rPr lang="tr-TR" sz="1350" i="1" kern="1200" dirty="0">
                          <a:solidFill>
                            <a:schemeClr val="tx1"/>
                          </a:solidFill>
                          <a:effectLst/>
                          <a:latin typeface="+mn-lt"/>
                          <a:ea typeface="+mn-ea"/>
                          <a:cs typeface="+mn-cs"/>
                        </a:rPr>
                        <a:t>0.10 </a:t>
                      </a:r>
                      <a:r>
                        <a:rPr lang="tr-TR" sz="1350" i="1" kern="1200" dirty="0" err="1">
                          <a:solidFill>
                            <a:schemeClr val="tx1"/>
                          </a:solidFill>
                          <a:effectLst/>
                          <a:latin typeface="+mn-lt"/>
                          <a:ea typeface="+mn-ea"/>
                          <a:cs typeface="+mn-cs"/>
                        </a:rPr>
                        <a:t>goes</a:t>
                      </a:r>
                      <a:r>
                        <a:rPr lang="tr-TR" sz="1350" i="1" kern="1200" dirty="0">
                          <a:solidFill>
                            <a:schemeClr val="tx1"/>
                          </a:solidFill>
                          <a:effectLst/>
                          <a:latin typeface="+mn-lt"/>
                          <a:ea typeface="+mn-ea"/>
                          <a:cs typeface="+mn-cs"/>
                        </a:rPr>
                        <a:t> </a:t>
                      </a:r>
                      <a:r>
                        <a:rPr lang="tr-TR" sz="1350" i="1" kern="1200" dirty="0" err="1">
                          <a:solidFill>
                            <a:schemeClr val="tx1"/>
                          </a:solidFill>
                          <a:effectLst/>
                          <a:latin typeface="+mn-lt"/>
                          <a:ea typeface="+mn-ea"/>
                          <a:cs typeface="+mn-cs"/>
                        </a:rPr>
                        <a:t>to</a:t>
                      </a:r>
                      <a:r>
                        <a:rPr lang="tr-TR" sz="1350" i="1" kern="1200" dirty="0">
                          <a:solidFill>
                            <a:schemeClr val="tx1"/>
                          </a:solidFill>
                          <a:effectLst/>
                          <a:latin typeface="+mn-lt"/>
                          <a:ea typeface="+mn-ea"/>
                          <a:cs typeface="+mn-cs"/>
                        </a:rPr>
                        <a:t> </a:t>
                      </a:r>
                      <a:r>
                        <a:rPr lang="tr-TR" sz="1350" i="1" kern="1200" dirty="0" err="1">
                          <a:solidFill>
                            <a:schemeClr val="tx1"/>
                          </a:solidFill>
                          <a:effectLst/>
                          <a:latin typeface="+mn-lt"/>
                          <a:ea typeface="+mn-ea"/>
                          <a:cs typeface="+mn-cs"/>
                        </a:rPr>
                        <a:t>wallet</a:t>
                      </a:r>
                      <a:endParaRPr lang="tr-TR" sz="1350" kern="1200" dirty="0">
                        <a:solidFill>
                          <a:schemeClr val="tx1"/>
                        </a:solidFill>
                        <a:effectLst/>
                        <a:latin typeface="+mn-lt"/>
                        <a:ea typeface="+mn-ea"/>
                        <a:cs typeface="+mn-cs"/>
                      </a:endParaRPr>
                    </a:p>
                    <a:p>
                      <a:r>
                        <a:rPr lang="tr-TR" sz="1350" i="1" kern="1200" dirty="0">
                          <a:solidFill>
                            <a:schemeClr val="tx1"/>
                          </a:solidFill>
                          <a:effectLst/>
                          <a:latin typeface="+mn-lt"/>
                          <a:ea typeface="+mn-ea"/>
                          <a:cs typeface="+mn-cs"/>
                        </a:rPr>
                        <a:t>     -</a:t>
                      </a:r>
                      <a:r>
                        <a:rPr lang="tr-TR" sz="1350" b="1" u="sng" kern="1200" dirty="0">
                          <a:solidFill>
                            <a:schemeClr val="tx1"/>
                          </a:solidFill>
                          <a:effectLst/>
                          <a:latin typeface="+mn-lt"/>
                          <a:ea typeface="+mn-ea"/>
                          <a:cs typeface="+mn-cs"/>
                        </a:rPr>
                        <a:t>BILL-</a:t>
                      </a:r>
                    </a:p>
                    <a:p>
                      <a:r>
                        <a:rPr lang="tr-TR" sz="1350" b="1" u="none" kern="1200" dirty="0">
                          <a:solidFill>
                            <a:schemeClr val="tx1"/>
                          </a:solidFill>
                          <a:effectLst/>
                          <a:latin typeface="+mn-lt"/>
                          <a:ea typeface="+mn-ea"/>
                          <a:cs typeface="+mn-cs"/>
                        </a:rPr>
                        <a:t>04.01.2021</a:t>
                      </a:r>
                    </a:p>
                    <a:p>
                      <a:r>
                        <a:rPr lang="tr-TR" sz="1350" b="1" u="none" kern="1200" dirty="0">
                          <a:solidFill>
                            <a:schemeClr val="tx1"/>
                          </a:solidFill>
                          <a:effectLst/>
                          <a:latin typeface="+mn-lt"/>
                          <a:ea typeface="+mn-ea"/>
                          <a:cs typeface="+mn-cs"/>
                        </a:rPr>
                        <a:t>Algida Menu * 2    59.80   //</a:t>
                      </a:r>
                      <a:r>
                        <a:rPr lang="tr-TR" sz="1350" b="1" u="none" kern="1200" dirty="0" err="1">
                          <a:solidFill>
                            <a:schemeClr val="tx1"/>
                          </a:solidFill>
                          <a:effectLst/>
                          <a:latin typeface="+mn-lt"/>
                          <a:ea typeface="+mn-ea"/>
                          <a:cs typeface="+mn-cs"/>
                        </a:rPr>
                        <a:t>menü,menü_sayısı,toplam</a:t>
                      </a:r>
                      <a:endParaRPr lang="tr-TR" sz="1350" b="1" u="none" kern="1200" dirty="0">
                        <a:solidFill>
                          <a:schemeClr val="tx1"/>
                        </a:solidFill>
                        <a:effectLst/>
                        <a:latin typeface="+mn-lt"/>
                        <a:ea typeface="+mn-ea"/>
                        <a:cs typeface="+mn-cs"/>
                      </a:endParaRPr>
                    </a:p>
                    <a:p>
                      <a:r>
                        <a:rPr lang="tr-TR" sz="1350" b="1" u="none" kern="1200" dirty="0">
                          <a:solidFill>
                            <a:schemeClr val="tx1"/>
                          </a:solidFill>
                          <a:effectLst/>
                          <a:latin typeface="+mn-lt"/>
                          <a:ea typeface="+mn-ea"/>
                          <a:cs typeface="+mn-cs"/>
                        </a:rPr>
                        <a:t>Sucuklu Orta boy pizza //pizza tercih</a:t>
                      </a:r>
                    </a:p>
                    <a:p>
                      <a:r>
                        <a:rPr lang="tr-TR" sz="1350" b="1" u="none" kern="1200" dirty="0" err="1">
                          <a:solidFill>
                            <a:schemeClr val="tx1"/>
                          </a:solidFill>
                          <a:effectLst/>
                          <a:latin typeface="+mn-lt"/>
                          <a:ea typeface="+mn-ea"/>
                          <a:cs typeface="+mn-cs"/>
                        </a:rPr>
                        <a:t>Coca</a:t>
                      </a:r>
                      <a:r>
                        <a:rPr lang="tr-TR" sz="1350" b="1" u="none" kern="1200" dirty="0">
                          <a:solidFill>
                            <a:schemeClr val="tx1"/>
                          </a:solidFill>
                          <a:effectLst/>
                          <a:latin typeface="+mn-lt"/>
                          <a:ea typeface="+mn-ea"/>
                          <a:cs typeface="+mn-cs"/>
                        </a:rPr>
                        <a:t> Cola 1 litre *1         //içecek tercih    </a:t>
                      </a:r>
                    </a:p>
                    <a:p>
                      <a:r>
                        <a:rPr lang="tr-TR" sz="1350" b="1" u="none" kern="1200" dirty="0">
                          <a:solidFill>
                            <a:schemeClr val="tx1"/>
                          </a:solidFill>
                          <a:effectLst/>
                          <a:latin typeface="+mn-lt"/>
                          <a:ea typeface="+mn-ea"/>
                          <a:cs typeface="+mn-cs"/>
                        </a:rPr>
                        <a:t> Tereyağlı Fırın Patates       //ekstra(menü bazlı)</a:t>
                      </a:r>
                    </a:p>
                    <a:p>
                      <a:r>
                        <a:rPr lang="tr-TR" sz="1350" b="1" u="none" kern="1200" dirty="0">
                          <a:solidFill>
                            <a:schemeClr val="tx1"/>
                          </a:solidFill>
                          <a:effectLst/>
                          <a:latin typeface="+mn-lt"/>
                          <a:ea typeface="+mn-ea"/>
                          <a:cs typeface="+mn-cs"/>
                        </a:rPr>
                        <a:t>                    </a:t>
                      </a:r>
                      <a:r>
                        <a:rPr lang="tr-TR" sz="1350" b="1" u="sng" kern="1200" dirty="0">
                          <a:solidFill>
                            <a:schemeClr val="tx1"/>
                          </a:solidFill>
                          <a:effectLst/>
                          <a:latin typeface="+mn-lt"/>
                          <a:ea typeface="+mn-ea"/>
                          <a:cs typeface="+mn-cs"/>
                        </a:rPr>
                        <a:t>SEK-TEK ile sipariş verdiniz </a:t>
                      </a:r>
                    </a:p>
                    <a:p>
                      <a:endParaRPr lang="tr-TR" sz="1350" kern="1200" dirty="0">
                        <a:solidFill>
                          <a:schemeClr val="tx1"/>
                        </a:solidFill>
                        <a:effectLst/>
                        <a:latin typeface="+mn-lt"/>
                        <a:ea typeface="+mn-ea"/>
                        <a:cs typeface="+mn-cs"/>
                      </a:endParaRPr>
                    </a:p>
                    <a:p>
                      <a:endParaRPr lang="tr-TR" dirty="0"/>
                    </a:p>
                  </a:txBody>
                  <a:tcPr/>
                </a:tc>
                <a:extLst>
                  <a:ext uri="{0D108BD9-81ED-4DB2-BD59-A6C34878D82A}">
                    <a16:rowId xmlns:a16="http://schemas.microsoft.com/office/drawing/2014/main" val="3844124784"/>
                  </a:ext>
                </a:extLst>
              </a:tr>
              <a:tr h="6701448">
                <a:tc>
                  <a:txBody>
                    <a:bodyPr/>
                    <a:lstStyle/>
                    <a:p>
                      <a:endParaRPr lang="tr-TR" dirty="0"/>
                    </a:p>
                  </a:txBody>
                  <a:tcPr/>
                </a:tc>
                <a:tc>
                  <a:txBody>
                    <a:bodyPr/>
                    <a:lstStyle/>
                    <a:p>
                      <a:endParaRPr lang="tr-TR" dirty="0"/>
                    </a:p>
                  </a:txBody>
                  <a:tcPr/>
                </a:tc>
                <a:extLst>
                  <a:ext uri="{0D108BD9-81ED-4DB2-BD59-A6C34878D82A}">
                    <a16:rowId xmlns:a16="http://schemas.microsoft.com/office/drawing/2014/main" val="3561654553"/>
                  </a:ext>
                </a:extLst>
              </a:tr>
            </a:tbl>
          </a:graphicData>
        </a:graphic>
      </p:graphicFrame>
    </p:spTree>
    <p:extLst>
      <p:ext uri="{BB962C8B-B14F-4D97-AF65-F5344CB8AC3E}">
        <p14:creationId xmlns:p14="http://schemas.microsoft.com/office/powerpoint/2010/main" val="17144958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5" name="İçerik Yer Tutucusu 14">
            <a:extLst>
              <a:ext uri="{FF2B5EF4-FFF2-40B4-BE49-F238E27FC236}">
                <a16:creationId xmlns:a16="http://schemas.microsoft.com/office/drawing/2014/main" id="{DCDD158C-150C-4364-A595-F99D230041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663" y="0"/>
            <a:ext cx="9315326" cy="6857999"/>
          </a:xfrm>
        </p:spPr>
      </p:pic>
    </p:spTree>
    <p:extLst>
      <p:ext uri="{BB962C8B-B14F-4D97-AF65-F5344CB8AC3E}">
        <p14:creationId xmlns:p14="http://schemas.microsoft.com/office/powerpoint/2010/main" val="639986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2E9F740-60C0-4A71-86B1-57078D334381}"/>
              </a:ext>
            </a:extLst>
          </p:cNvPr>
          <p:cNvSpPr>
            <a:spLocks noGrp="1"/>
          </p:cNvSpPr>
          <p:nvPr>
            <p:ph type="ctrTitle"/>
          </p:nvPr>
        </p:nvSpPr>
        <p:spPr>
          <a:xfrm>
            <a:off x="832482" y="3140968"/>
            <a:ext cx="7475220" cy="1560320"/>
          </a:xfrm>
        </p:spPr>
        <p:txBody>
          <a:bodyPr vert="horz" lIns="91440" tIns="45720" rIns="91440" bIns="45720" rtlCol="0">
            <a:normAutofit/>
          </a:bodyPr>
          <a:lstStyle/>
          <a:p>
            <a:pPr defTabSz="914400"/>
            <a:r>
              <a:rPr lang="en-US" sz="5000" b="1" dirty="0"/>
              <a:t>Problem:</a:t>
            </a:r>
          </a:p>
        </p:txBody>
      </p:sp>
      <p:sp>
        <p:nvSpPr>
          <p:cNvPr id="6" name="Alt Başlık 5">
            <a:extLst>
              <a:ext uri="{FF2B5EF4-FFF2-40B4-BE49-F238E27FC236}">
                <a16:creationId xmlns:a16="http://schemas.microsoft.com/office/drawing/2014/main" id="{93ED336B-7626-4CDB-9586-E63A83A4AFED}"/>
              </a:ext>
            </a:extLst>
          </p:cNvPr>
          <p:cNvSpPr>
            <a:spLocks noGrp="1"/>
          </p:cNvSpPr>
          <p:nvPr>
            <p:ph type="subTitle" idx="1"/>
          </p:nvPr>
        </p:nvSpPr>
        <p:spPr>
          <a:xfrm>
            <a:off x="683568" y="4989320"/>
            <a:ext cx="7776864" cy="1560320"/>
          </a:xfrm>
        </p:spPr>
        <p:txBody>
          <a:bodyPr>
            <a:noAutofit/>
          </a:bodyPr>
          <a:lstStyle/>
          <a:p>
            <a:r>
              <a:rPr lang="tr-TR" sz="1600" dirty="0"/>
              <a:t>Modern yaşam stili ve AVM kültürünün etkisiyle insanın bulunduğu her</a:t>
            </a:r>
          </a:p>
          <a:p>
            <a:r>
              <a:rPr lang="tr-TR" sz="1600" dirty="0"/>
              <a:t>alan kalabalık hale geldi. Haliyle günlük binlerce ziyaretçisi olan  </a:t>
            </a:r>
          </a:p>
          <a:p>
            <a:r>
              <a:rPr lang="tr-TR" sz="1600" dirty="0" err="1"/>
              <a:t>fast-food</a:t>
            </a:r>
            <a:r>
              <a:rPr lang="tr-TR" sz="1600" dirty="0"/>
              <a:t> zincirlerinin kümelendiği noktalarda sadece sipariş vermek</a:t>
            </a:r>
          </a:p>
          <a:p>
            <a:r>
              <a:rPr lang="tr-TR" sz="1600" dirty="0"/>
              <a:t>bile bir işkenceye dönüştü. Süratin ön planda olduğu bu çağda artık </a:t>
            </a:r>
            <a:r>
              <a:rPr lang="tr-TR" sz="1600" dirty="0" err="1"/>
              <a:t>fast</a:t>
            </a:r>
            <a:r>
              <a:rPr lang="tr-TR" sz="1600" dirty="0"/>
              <a:t> </a:t>
            </a:r>
            <a:r>
              <a:rPr lang="tr-TR" sz="1600" dirty="0" err="1"/>
              <a:t>food</a:t>
            </a:r>
            <a:endParaRPr lang="tr-TR" sz="1600" dirty="0"/>
          </a:p>
          <a:p>
            <a:r>
              <a:rPr lang="tr-TR" sz="1600" dirty="0"/>
              <a:t>zincirleri bile yeterince hızlı değil ve ihtiyacı karşılayamıyor. </a:t>
            </a:r>
          </a:p>
        </p:txBody>
      </p:sp>
      <p:pic>
        <p:nvPicPr>
          <p:cNvPr id="5" name="İçerik Yer Tutucusu 4">
            <a:extLst>
              <a:ext uri="{FF2B5EF4-FFF2-40B4-BE49-F238E27FC236}">
                <a16:creationId xmlns:a16="http://schemas.microsoft.com/office/drawing/2014/main" id="{F635A5F5-2D40-4904-83E4-2A32FCB73AB0}"/>
              </a:ext>
            </a:extLst>
          </p:cNvPr>
          <p:cNvPicPr>
            <a:picLocks noGrp="1" noChangeAspect="1"/>
          </p:cNvPicPr>
          <p:nvPr>
            <p:ph idx="4294967295"/>
          </p:nvPr>
        </p:nvPicPr>
        <p:blipFill rotWithShape="1">
          <a:blip r:embed="rId2"/>
          <a:srcRect t="25507" r="2" b="5883"/>
          <a:stretch/>
        </p:blipFill>
        <p:spPr>
          <a:xfrm>
            <a:off x="0" y="76200"/>
            <a:ext cx="8778875" cy="3763963"/>
          </a:xfrm>
          <a:prstGeom prst="rect">
            <a:avLst/>
          </a:prstGeom>
        </p:spPr>
      </p:pic>
    </p:spTree>
    <p:extLst>
      <p:ext uri="{BB962C8B-B14F-4D97-AF65-F5344CB8AC3E}">
        <p14:creationId xmlns:p14="http://schemas.microsoft.com/office/powerpoint/2010/main" val="65951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FE7E701-81B8-4622-A6FA-1B556D63128E}"/>
              </a:ext>
            </a:extLst>
          </p:cNvPr>
          <p:cNvSpPr>
            <a:spLocks noGrp="1"/>
          </p:cNvSpPr>
          <p:nvPr>
            <p:ph type="title"/>
          </p:nvPr>
        </p:nvSpPr>
        <p:spPr/>
        <p:txBody>
          <a:bodyPr/>
          <a:lstStyle/>
          <a:p>
            <a:r>
              <a:rPr lang="tr-TR" dirty="0"/>
              <a:t>SEK-TEK Project Team </a:t>
            </a:r>
            <a:r>
              <a:rPr lang="tr-TR" dirty="0" err="1"/>
              <a:t>Members</a:t>
            </a:r>
            <a:br>
              <a:rPr lang="tr-TR" dirty="0"/>
            </a:br>
            <a:endParaRPr lang="tr-TR" dirty="0"/>
          </a:p>
        </p:txBody>
      </p:sp>
      <p:sp>
        <p:nvSpPr>
          <p:cNvPr id="3" name="İçerik Yer Tutucusu 2">
            <a:extLst>
              <a:ext uri="{FF2B5EF4-FFF2-40B4-BE49-F238E27FC236}">
                <a16:creationId xmlns:a16="http://schemas.microsoft.com/office/drawing/2014/main" id="{203E456C-05AA-4684-9ABD-5F7BA888C466}"/>
              </a:ext>
            </a:extLst>
          </p:cNvPr>
          <p:cNvSpPr>
            <a:spLocks noGrp="1"/>
          </p:cNvSpPr>
          <p:nvPr>
            <p:ph idx="1"/>
          </p:nvPr>
        </p:nvSpPr>
        <p:spPr/>
        <p:txBody>
          <a:bodyPr/>
          <a:lstStyle/>
          <a:p>
            <a:r>
              <a:rPr lang="tr-TR" dirty="0" err="1"/>
              <a:t>Selimhan</a:t>
            </a:r>
            <a:r>
              <a:rPr lang="tr-TR" dirty="0"/>
              <a:t> Aygün 1901022022</a:t>
            </a:r>
          </a:p>
          <a:p>
            <a:r>
              <a:rPr lang="tr-TR" dirty="0"/>
              <a:t>Ümit Kerem Teke 1901022074</a:t>
            </a:r>
          </a:p>
          <a:p>
            <a:r>
              <a:rPr lang="tr-TR" dirty="0"/>
              <a:t>Ahmet Eren </a:t>
            </a:r>
            <a:r>
              <a:rPr lang="tr-TR" dirty="0" err="1"/>
              <a:t>Tumbul</a:t>
            </a:r>
            <a:r>
              <a:rPr lang="tr-TR" dirty="0"/>
              <a:t> 1901022030</a:t>
            </a:r>
          </a:p>
          <a:p>
            <a:r>
              <a:rPr lang="tr-TR" dirty="0"/>
              <a:t>Project ID 53_59_98</a:t>
            </a:r>
          </a:p>
        </p:txBody>
      </p:sp>
    </p:spTree>
    <p:extLst>
      <p:ext uri="{BB962C8B-B14F-4D97-AF65-F5344CB8AC3E}">
        <p14:creationId xmlns:p14="http://schemas.microsoft.com/office/powerpoint/2010/main" val="445263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Resim 5" descr="metin, yer içeren bir resim&#10;&#10;Açıklama otomatik olarak oluşturuldu">
            <a:extLst>
              <a:ext uri="{FF2B5EF4-FFF2-40B4-BE49-F238E27FC236}">
                <a16:creationId xmlns:a16="http://schemas.microsoft.com/office/drawing/2014/main" id="{D9D61190-46EF-4FD8-A3D3-D8CAB4410E4A}"/>
              </a:ext>
            </a:extLst>
          </p:cNvPr>
          <p:cNvPicPr>
            <a:picLocks noChangeAspect="1"/>
          </p:cNvPicPr>
          <p:nvPr/>
        </p:nvPicPr>
        <p:blipFill rotWithShape="1">
          <a:blip r:embed="rId2"/>
          <a:srcRect l="22621" r="-2" b="-2"/>
          <a:stretch/>
        </p:blipFill>
        <p:spPr>
          <a:xfrm>
            <a:off x="3662268" y="10"/>
            <a:ext cx="5481732"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7" name="Resim 6" descr="metin, ofis, birkaç, kalabalık içeren bir resim&#10;&#10;Açıklama otomatik olarak oluşturuldu">
            <a:extLst>
              <a:ext uri="{FF2B5EF4-FFF2-40B4-BE49-F238E27FC236}">
                <a16:creationId xmlns:a16="http://schemas.microsoft.com/office/drawing/2014/main" id="{ABC80FD3-C588-42B9-8084-9024ECD37CA2}"/>
              </a:ext>
            </a:extLst>
          </p:cNvPr>
          <p:cNvPicPr>
            <a:picLocks noChangeAspect="1"/>
          </p:cNvPicPr>
          <p:nvPr/>
        </p:nvPicPr>
        <p:blipFill rotWithShape="1">
          <a:blip r:embed="rId3"/>
          <a:srcRect l="7414" r="12762" b="-2"/>
          <a:stretch/>
        </p:blipFill>
        <p:spPr>
          <a:xfrm>
            <a:off x="3662268" y="3493008"/>
            <a:ext cx="5481732"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p:nvSpPr>
          <p:cNvPr id="4" name="Başlık 3">
            <a:extLst>
              <a:ext uri="{FF2B5EF4-FFF2-40B4-BE49-F238E27FC236}">
                <a16:creationId xmlns:a16="http://schemas.microsoft.com/office/drawing/2014/main" id="{0030342A-44AB-4438-BAE9-00ED80734FC6}"/>
              </a:ext>
            </a:extLst>
          </p:cNvPr>
          <p:cNvSpPr>
            <a:spLocks noGrp="1"/>
          </p:cNvSpPr>
          <p:nvPr>
            <p:ph type="ctrTitle"/>
          </p:nvPr>
        </p:nvSpPr>
        <p:spPr>
          <a:xfrm>
            <a:off x="329184" y="1524659"/>
            <a:ext cx="3764305" cy="2774088"/>
          </a:xfrm>
        </p:spPr>
        <p:txBody>
          <a:bodyPr>
            <a:normAutofit/>
          </a:bodyPr>
          <a:lstStyle/>
          <a:p>
            <a:pPr algn="l"/>
            <a:r>
              <a:rPr lang="tr-TR" sz="4700" dirty="0"/>
              <a:t>Mevcut</a:t>
            </a:r>
            <a:br>
              <a:rPr lang="tr-TR" sz="4700" dirty="0"/>
            </a:br>
            <a:r>
              <a:rPr lang="tr-TR" sz="4700" dirty="0"/>
              <a:t>	Çözümler</a:t>
            </a:r>
          </a:p>
        </p:txBody>
      </p:sp>
    </p:spTree>
    <p:extLst>
      <p:ext uri="{BB962C8B-B14F-4D97-AF65-F5344CB8AC3E}">
        <p14:creationId xmlns:p14="http://schemas.microsoft.com/office/powerpoint/2010/main" val="3236275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Resim 5">
            <a:extLst>
              <a:ext uri="{FF2B5EF4-FFF2-40B4-BE49-F238E27FC236}">
                <a16:creationId xmlns:a16="http://schemas.microsoft.com/office/drawing/2014/main" id="{5CD2B0E5-074D-475B-A934-676517241182}"/>
              </a:ext>
            </a:extLst>
          </p:cNvPr>
          <p:cNvPicPr>
            <a:picLocks noChangeAspect="1"/>
          </p:cNvPicPr>
          <p:nvPr/>
        </p:nvPicPr>
        <p:blipFill rotWithShape="1">
          <a:blip r:embed="rId2"/>
          <a:srcRect t="22500" r="-2" b="31460"/>
          <a:stretch/>
        </p:blipFill>
        <p:spPr>
          <a:xfrm>
            <a:off x="3662268" y="10"/>
            <a:ext cx="5481732"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5" name="Resim 4">
            <a:extLst>
              <a:ext uri="{FF2B5EF4-FFF2-40B4-BE49-F238E27FC236}">
                <a16:creationId xmlns:a16="http://schemas.microsoft.com/office/drawing/2014/main" id="{501A181A-74DA-4936-9FB7-92FBF854E0D2}"/>
              </a:ext>
            </a:extLst>
          </p:cNvPr>
          <p:cNvPicPr>
            <a:picLocks noChangeAspect="1"/>
          </p:cNvPicPr>
          <p:nvPr/>
        </p:nvPicPr>
        <p:blipFill rotWithShape="1">
          <a:blip r:embed="rId3"/>
          <a:srcRect t="11999" r="-2" b="41961"/>
          <a:stretch/>
        </p:blipFill>
        <p:spPr>
          <a:xfrm>
            <a:off x="3662268" y="3493008"/>
            <a:ext cx="5481732"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p:nvSpPr>
          <p:cNvPr id="2" name="Başlık 1">
            <a:extLst>
              <a:ext uri="{FF2B5EF4-FFF2-40B4-BE49-F238E27FC236}">
                <a16:creationId xmlns:a16="http://schemas.microsoft.com/office/drawing/2014/main" id="{7AE518CF-22AE-4D87-A057-0F425AAFA25E}"/>
              </a:ext>
            </a:extLst>
          </p:cNvPr>
          <p:cNvSpPr>
            <a:spLocks noGrp="1"/>
          </p:cNvSpPr>
          <p:nvPr>
            <p:ph type="ctrTitle"/>
          </p:nvPr>
        </p:nvSpPr>
        <p:spPr>
          <a:xfrm>
            <a:off x="291261" y="-533213"/>
            <a:ext cx="3764305" cy="2774088"/>
          </a:xfrm>
        </p:spPr>
        <p:txBody>
          <a:bodyPr>
            <a:normAutofit/>
          </a:bodyPr>
          <a:lstStyle/>
          <a:p>
            <a:pPr algn="l"/>
            <a:r>
              <a:rPr lang="tr-TR" sz="4700" dirty="0"/>
              <a:t>Sonuç</a:t>
            </a:r>
          </a:p>
        </p:txBody>
      </p:sp>
      <p:sp>
        <p:nvSpPr>
          <p:cNvPr id="3" name="Alt Başlık 2">
            <a:extLst>
              <a:ext uri="{FF2B5EF4-FFF2-40B4-BE49-F238E27FC236}">
                <a16:creationId xmlns:a16="http://schemas.microsoft.com/office/drawing/2014/main" id="{67F4BF49-6660-4EA3-8B8D-4BA36CACFE24}"/>
              </a:ext>
            </a:extLst>
          </p:cNvPr>
          <p:cNvSpPr>
            <a:spLocks noGrp="1"/>
          </p:cNvSpPr>
          <p:nvPr>
            <p:ph type="subTitle" idx="1"/>
          </p:nvPr>
        </p:nvSpPr>
        <p:spPr>
          <a:xfrm>
            <a:off x="107504" y="2368892"/>
            <a:ext cx="4104456" cy="2028220"/>
          </a:xfrm>
        </p:spPr>
        <p:txBody>
          <a:bodyPr>
            <a:normAutofit/>
          </a:bodyPr>
          <a:lstStyle/>
          <a:p>
            <a:pPr algn="l"/>
            <a:r>
              <a:rPr lang="tr-TR" sz="1800" dirty="0"/>
              <a:t>İlk bakışta  bu makineler zaman ve kaynak tasarrufu sağlıyor sağlıyor gibi gözükse de bakım masrafları ve olası arızaları yüzünden uzun vadede ekonomik hasarlara, kar ve itibar kaybına neden olma riskini barındırmaktadırlar.</a:t>
            </a:r>
          </a:p>
          <a:p>
            <a:pPr algn="l"/>
            <a:endParaRPr lang="tr-TR" sz="1800" dirty="0"/>
          </a:p>
          <a:p>
            <a:pPr algn="l"/>
            <a:endParaRPr lang="tr-TR" sz="1800" dirty="0"/>
          </a:p>
        </p:txBody>
      </p:sp>
    </p:spTree>
    <p:extLst>
      <p:ext uri="{BB962C8B-B14F-4D97-AF65-F5344CB8AC3E}">
        <p14:creationId xmlns:p14="http://schemas.microsoft.com/office/powerpoint/2010/main" val="4147150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Başlık 3">
            <a:extLst>
              <a:ext uri="{FF2B5EF4-FFF2-40B4-BE49-F238E27FC236}">
                <a16:creationId xmlns:a16="http://schemas.microsoft.com/office/drawing/2014/main" id="{8B57BD0B-3B1E-475F-8334-78EDACCA08A6}"/>
              </a:ext>
            </a:extLst>
          </p:cNvPr>
          <p:cNvSpPr>
            <a:spLocks noGrp="1"/>
          </p:cNvSpPr>
          <p:nvPr>
            <p:ph type="ctrTitle"/>
          </p:nvPr>
        </p:nvSpPr>
        <p:spPr>
          <a:xfrm>
            <a:off x="482226" y="5084393"/>
            <a:ext cx="8179546" cy="671540"/>
          </a:xfrm>
          <a:noFill/>
        </p:spPr>
        <p:txBody>
          <a:bodyPr anchor="ctr">
            <a:normAutofit/>
          </a:bodyPr>
          <a:lstStyle/>
          <a:p>
            <a:r>
              <a:rPr lang="tr-TR" sz="4200" dirty="0"/>
              <a:t>Çözüm Önerimiz</a:t>
            </a:r>
          </a:p>
        </p:txBody>
      </p:sp>
      <p:sp>
        <p:nvSpPr>
          <p:cNvPr id="13" name="Rectangle 12">
            <a:extLst>
              <a:ext uri="{FF2B5EF4-FFF2-40B4-BE49-F238E27FC236}">
                <a16:creationId xmlns:a16="http://schemas.microsoft.com/office/drawing/2014/main" id="{71FC7D98-7B8B-402A-90FC-F027482F21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1" cy="4822479"/>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28">
            <a:extLst>
              <a:ext uri="{FF2B5EF4-FFF2-40B4-BE49-F238E27FC236}">
                <a16:creationId xmlns:a16="http://schemas.microsoft.com/office/drawing/2014/main" id="{AD7356EA-285B-4E5D-8FEC-104659A4F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3421" y="640091"/>
            <a:ext cx="6137157" cy="388111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Resim 6">
            <a:extLst>
              <a:ext uri="{FF2B5EF4-FFF2-40B4-BE49-F238E27FC236}">
                <a16:creationId xmlns:a16="http://schemas.microsoft.com/office/drawing/2014/main" id="{B5EF2EEB-7F2F-49D7-982E-B30155D8CE30}"/>
              </a:ext>
            </a:extLst>
          </p:cNvPr>
          <p:cNvPicPr>
            <a:picLocks noChangeAspect="1"/>
          </p:cNvPicPr>
          <p:nvPr/>
        </p:nvPicPr>
        <p:blipFill rotWithShape="1">
          <a:blip r:embed="rId2">
            <a:extLst>
              <a:ext uri="{28A0092B-C50C-407E-A947-70E740481C1C}">
                <a14:useLocalDpi xmlns:a14="http://schemas.microsoft.com/office/drawing/2010/main" val="0"/>
              </a:ext>
            </a:extLst>
          </a:blip>
          <a:srcRect r="-3" b="1044"/>
          <a:stretch/>
        </p:blipFill>
        <p:spPr>
          <a:xfrm>
            <a:off x="1627521" y="804672"/>
            <a:ext cx="5888958" cy="3554676"/>
          </a:xfrm>
          <a:prstGeom prst="rect">
            <a:avLst/>
          </a:prstGeom>
          <a:effectLst/>
        </p:spPr>
      </p:pic>
    </p:spTree>
    <p:extLst>
      <p:ext uri="{BB962C8B-B14F-4D97-AF65-F5344CB8AC3E}">
        <p14:creationId xmlns:p14="http://schemas.microsoft.com/office/powerpoint/2010/main" val="3425088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33955E2-4549-4449-88D4-849CDDE1941B}"/>
              </a:ext>
            </a:extLst>
          </p:cNvPr>
          <p:cNvSpPr>
            <a:spLocks noGrp="1"/>
          </p:cNvSpPr>
          <p:nvPr>
            <p:ph type="title"/>
          </p:nvPr>
        </p:nvSpPr>
        <p:spPr/>
        <p:txBody>
          <a:bodyPr/>
          <a:lstStyle/>
          <a:p>
            <a:r>
              <a:rPr lang="tr-TR" dirty="0"/>
              <a:t>SEK-TEK nedir?</a:t>
            </a:r>
          </a:p>
        </p:txBody>
      </p:sp>
      <p:sp>
        <p:nvSpPr>
          <p:cNvPr id="3" name="İçerik Yer Tutucusu 2">
            <a:extLst>
              <a:ext uri="{FF2B5EF4-FFF2-40B4-BE49-F238E27FC236}">
                <a16:creationId xmlns:a16="http://schemas.microsoft.com/office/drawing/2014/main" id="{6FAB37D5-05DD-4704-ACCA-4A009770759F}"/>
              </a:ext>
            </a:extLst>
          </p:cNvPr>
          <p:cNvSpPr>
            <a:spLocks noGrp="1"/>
          </p:cNvSpPr>
          <p:nvPr>
            <p:ph idx="1"/>
          </p:nvPr>
        </p:nvSpPr>
        <p:spPr/>
        <p:txBody>
          <a:bodyPr/>
          <a:lstStyle/>
          <a:p>
            <a:r>
              <a:rPr lang="tr-TR" dirty="0"/>
              <a:t>SEK-TEK standart bir kasiyerden daha verimli elektronik bir kasiyer üreterek var olanın elektriklisini yapmayı değil sürdürülebilir ve ergonomik bir sistem oluşturmayı vaat eden yazılımdır.</a:t>
            </a:r>
          </a:p>
          <a:p>
            <a:r>
              <a:rPr lang="tr-TR" dirty="0"/>
              <a:t>Günümüz yazılımlarının temel koşulu olan kullanım kolaylığı ve organik gelişim özelliklerini hedef alarak hayatın bir parçası haline gelmeyi hedefler.</a:t>
            </a:r>
          </a:p>
          <a:p>
            <a:r>
              <a:rPr lang="tr-TR" dirty="0"/>
              <a:t>Temel prensip olarak yüksek maliyetli makineleri minimize etmeyi ve müşteri ile gıda üretim alanının arasında kasiyersiz iletişimi sağlamayı hedefler.  </a:t>
            </a:r>
          </a:p>
        </p:txBody>
      </p:sp>
    </p:spTree>
    <p:extLst>
      <p:ext uri="{BB962C8B-B14F-4D97-AF65-F5344CB8AC3E}">
        <p14:creationId xmlns:p14="http://schemas.microsoft.com/office/powerpoint/2010/main" val="378811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EF7F22A-9199-457D-8E57-D724B6198613}"/>
              </a:ext>
            </a:extLst>
          </p:cNvPr>
          <p:cNvSpPr>
            <a:spLocks noGrp="1"/>
          </p:cNvSpPr>
          <p:nvPr>
            <p:ph type="title"/>
          </p:nvPr>
        </p:nvSpPr>
        <p:spPr>
          <a:xfrm>
            <a:off x="628650" y="188640"/>
            <a:ext cx="7886700" cy="1325563"/>
          </a:xfrm>
        </p:spPr>
        <p:txBody>
          <a:bodyPr/>
          <a:lstStyle/>
          <a:p>
            <a:r>
              <a:rPr lang="tr-TR" dirty="0"/>
              <a:t>Çalışma Şekli ve Proje</a:t>
            </a:r>
          </a:p>
        </p:txBody>
      </p:sp>
      <p:pic>
        <p:nvPicPr>
          <p:cNvPr id="5" name="Resim 4">
            <a:extLst>
              <a:ext uri="{FF2B5EF4-FFF2-40B4-BE49-F238E27FC236}">
                <a16:creationId xmlns:a16="http://schemas.microsoft.com/office/drawing/2014/main" id="{4CFD7456-A0CB-42B4-B03F-01FC5756B7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536" y="1340768"/>
            <a:ext cx="8119814" cy="5328592"/>
          </a:xfrm>
          <a:prstGeom prst="rect">
            <a:avLst/>
          </a:prstGeom>
        </p:spPr>
      </p:pic>
    </p:spTree>
    <p:extLst>
      <p:ext uri="{BB962C8B-B14F-4D97-AF65-F5344CB8AC3E}">
        <p14:creationId xmlns:p14="http://schemas.microsoft.com/office/powerpoint/2010/main" val="3250197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989F7A5-E5D7-460B-BFCE-0C6765B934C7}"/>
              </a:ext>
            </a:extLst>
          </p:cNvPr>
          <p:cNvSpPr>
            <a:spLocks noGrp="1"/>
          </p:cNvSpPr>
          <p:nvPr>
            <p:ph type="title"/>
          </p:nvPr>
        </p:nvSpPr>
        <p:spPr>
          <a:xfrm>
            <a:off x="628650" y="188640"/>
            <a:ext cx="7886700" cy="1325563"/>
          </a:xfrm>
        </p:spPr>
        <p:txBody>
          <a:bodyPr/>
          <a:lstStyle/>
          <a:p>
            <a:r>
              <a:rPr lang="tr-TR" dirty="0"/>
              <a:t>Nasıl Çalışır?</a:t>
            </a:r>
          </a:p>
        </p:txBody>
      </p:sp>
      <p:sp>
        <p:nvSpPr>
          <p:cNvPr id="3" name="İçerik Yer Tutucusu 2">
            <a:extLst>
              <a:ext uri="{FF2B5EF4-FFF2-40B4-BE49-F238E27FC236}">
                <a16:creationId xmlns:a16="http://schemas.microsoft.com/office/drawing/2014/main" id="{1A3285D3-C8FF-4CFB-A837-E8E5A182A98B}"/>
              </a:ext>
            </a:extLst>
          </p:cNvPr>
          <p:cNvSpPr>
            <a:spLocks noGrp="1"/>
          </p:cNvSpPr>
          <p:nvPr>
            <p:ph idx="1"/>
          </p:nvPr>
        </p:nvSpPr>
        <p:spPr>
          <a:xfrm>
            <a:off x="467544" y="1253331"/>
            <a:ext cx="7886700" cy="4351338"/>
          </a:xfrm>
        </p:spPr>
        <p:txBody>
          <a:bodyPr/>
          <a:lstStyle/>
          <a:p>
            <a:r>
              <a:rPr lang="tr-TR" dirty="0"/>
              <a:t>SEK-TEK müşteri bilgilerini depolayan, sipariş alma ve ödeme işlemlerini gerçekleştiren bir bulut sürücüsünden ve anlaşmalı </a:t>
            </a:r>
            <a:r>
              <a:rPr lang="tr-TR" dirty="0" err="1"/>
              <a:t>fast-food</a:t>
            </a:r>
            <a:r>
              <a:rPr lang="tr-TR" dirty="0"/>
              <a:t> zincirlerine sipariş bilgilerini ileten ve okunmasını sağlayan restoran bazlı terminallerden oluşur. </a:t>
            </a:r>
          </a:p>
          <a:p>
            <a:pPr marL="0" indent="0">
              <a:buNone/>
            </a:pPr>
            <a:endParaRPr lang="tr-TR" dirty="0"/>
          </a:p>
        </p:txBody>
      </p:sp>
    </p:spTree>
    <p:extLst>
      <p:ext uri="{BB962C8B-B14F-4D97-AF65-F5344CB8AC3E}">
        <p14:creationId xmlns:p14="http://schemas.microsoft.com/office/powerpoint/2010/main" val="3396670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5DFD251-E17A-4FFC-A1B6-529AE7C80F2E}"/>
              </a:ext>
            </a:extLst>
          </p:cNvPr>
          <p:cNvSpPr>
            <a:spLocks noGrp="1"/>
          </p:cNvSpPr>
          <p:nvPr>
            <p:ph type="title"/>
          </p:nvPr>
        </p:nvSpPr>
        <p:spPr/>
        <p:txBody>
          <a:bodyPr/>
          <a:lstStyle/>
          <a:p>
            <a:r>
              <a:rPr lang="tr-TR" dirty="0"/>
              <a:t>Bulut Sürücüsü</a:t>
            </a:r>
          </a:p>
        </p:txBody>
      </p:sp>
      <p:pic>
        <p:nvPicPr>
          <p:cNvPr id="5" name="İçerik Yer Tutucusu 4">
            <a:extLst>
              <a:ext uri="{FF2B5EF4-FFF2-40B4-BE49-F238E27FC236}">
                <a16:creationId xmlns:a16="http://schemas.microsoft.com/office/drawing/2014/main" id="{6731C2FD-D98F-4477-B0D2-B08A415BF4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29128" y="1253331"/>
            <a:ext cx="6214872" cy="4351338"/>
          </a:xfrm>
          <a:prstGeom prst="rect">
            <a:avLst/>
          </a:prstGeom>
          <a:ln>
            <a:noFill/>
          </a:ln>
          <a:effectLst>
            <a:outerShdw blurRad="190500" algn="tl" rotWithShape="0">
              <a:srgbClr val="000000">
                <a:alpha val="70000"/>
              </a:srgbClr>
            </a:outerShdw>
          </a:effectLst>
        </p:spPr>
      </p:pic>
      <p:sp>
        <p:nvSpPr>
          <p:cNvPr id="7" name="Metin kutusu 6">
            <a:extLst>
              <a:ext uri="{FF2B5EF4-FFF2-40B4-BE49-F238E27FC236}">
                <a16:creationId xmlns:a16="http://schemas.microsoft.com/office/drawing/2014/main" id="{9445FACB-C048-4FFE-8CF1-27843FA7ADBC}"/>
              </a:ext>
            </a:extLst>
          </p:cNvPr>
          <p:cNvSpPr txBox="1"/>
          <p:nvPr/>
        </p:nvSpPr>
        <p:spPr>
          <a:xfrm>
            <a:off x="118434" y="1644229"/>
            <a:ext cx="2974512" cy="4616648"/>
          </a:xfrm>
          <a:prstGeom prst="rect">
            <a:avLst/>
          </a:prstGeom>
          <a:noFill/>
        </p:spPr>
        <p:txBody>
          <a:bodyPr wrap="square" rtlCol="0">
            <a:spAutoFit/>
          </a:bodyPr>
          <a:lstStyle/>
          <a:p>
            <a:r>
              <a:rPr lang="tr-TR" sz="1400" dirty="0"/>
              <a:t> Bulut sürücüsü temel olarak ödeme</a:t>
            </a:r>
          </a:p>
          <a:p>
            <a:r>
              <a:rPr lang="tr-TR" sz="1400" dirty="0"/>
              <a:t>İşlemleri, sipariş iletimi ve fatura oluşturma görevlerini gerçekleştiren bir ara yüzdür. </a:t>
            </a:r>
          </a:p>
          <a:p>
            <a:r>
              <a:rPr lang="tr-TR" sz="1400" dirty="0"/>
              <a:t>  Bulut sürücüsüne üç yöntemle erişebilmek mümkündür.</a:t>
            </a:r>
          </a:p>
          <a:p>
            <a:r>
              <a:rPr lang="tr-TR" sz="1400" dirty="0"/>
              <a:t> Sipariş iletilerinde tarih ve saati baz alarak üretim sırasına ekleme yapar. Sipariş iletisi ücret ödemesinin hemen ardından gerçekleştirilir. Ödeme yapıldıktan sonra e-fatura yada fatura(</a:t>
            </a:r>
            <a:r>
              <a:rPr lang="tr-TR" sz="1400" dirty="0" err="1"/>
              <a:t>kiosklar</a:t>
            </a:r>
            <a:r>
              <a:rPr lang="tr-TR" sz="1400" dirty="0"/>
              <a:t> ile) alınabilir.</a:t>
            </a:r>
          </a:p>
          <a:p>
            <a:r>
              <a:rPr lang="tr-TR" sz="1400" dirty="0"/>
              <a:t>  Sipariş tesliminde fatura gösterimine gerek yoktur numaranın bilinmesi yeterlidir. Sipariş numarası lokal terminal tarafından saklanacak ve teslime hazır olduğunda ekrana yazılacaktır.</a:t>
            </a:r>
          </a:p>
          <a:p>
            <a:r>
              <a:rPr lang="tr-TR" sz="1400" dirty="0"/>
              <a:t>   Bunların yanında günlük müşteri sayısını restoran ve genel bazında depolar.</a:t>
            </a:r>
          </a:p>
        </p:txBody>
      </p:sp>
    </p:spTree>
    <p:extLst>
      <p:ext uri="{BB962C8B-B14F-4D97-AF65-F5344CB8AC3E}">
        <p14:creationId xmlns:p14="http://schemas.microsoft.com/office/powerpoint/2010/main" val="2769203181"/>
      </p:ext>
    </p:extLst>
  </p:cSld>
  <p:clrMapOvr>
    <a:masterClrMapping/>
  </p:clrMapOvr>
</p:sld>
</file>

<file path=ppt/theme/theme1.xml><?xml version="1.0" encoding="utf-8"?>
<a:theme xmlns:a="http://schemas.openxmlformats.org/drawingml/2006/main" name="Rozet">
  <a:themeElements>
    <a:clrScheme name="Rozet">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Rozet">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ozet">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Teması">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eması">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eması">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Belge" ma:contentTypeID="0x010100EAC7EDBDA99A6E4187C6A4771109E1BF" ma:contentTypeVersion="10" ma:contentTypeDescription="Yeni belge oluşturun." ma:contentTypeScope="" ma:versionID="a630d3cf91346bc1e62f241c8dd5c546">
  <xsd:schema xmlns:xsd="http://www.w3.org/2001/XMLSchema" xmlns:xs="http://www.w3.org/2001/XMLSchema" xmlns:p="http://schemas.microsoft.com/office/2006/metadata/properties" xmlns:ns2="13996686-3b01-4aa4-9b0d-e6f984c4f332" targetNamespace="http://schemas.microsoft.com/office/2006/metadata/properties" ma:root="true" ma:fieldsID="6abaa8575660e8c1fdcb677269142dac" ns2:_="">
    <xsd:import namespace="13996686-3b01-4aa4-9b0d-e6f984c4f332"/>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996686-3b01-4aa4-9b0d-e6f984c4f332"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çerik Türü"/>
        <xsd:element ref="dc:title" minOccurs="0" maxOccurs="1" ma:index="4" ma:displayName="Başlı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13996686-3b01-4aa4-9b0d-e6f984c4f332" xsi:nil="true"/>
  </documentManagement>
</p:properties>
</file>

<file path=customXml/itemProps1.xml><?xml version="1.0" encoding="utf-8"?>
<ds:datastoreItem xmlns:ds="http://schemas.openxmlformats.org/officeDocument/2006/customXml" ds:itemID="{9B4B1153-25E5-42BE-88F8-F6F51CC8E217}"/>
</file>

<file path=customXml/itemProps2.xml><?xml version="1.0" encoding="utf-8"?>
<ds:datastoreItem xmlns:ds="http://schemas.openxmlformats.org/officeDocument/2006/customXml" ds:itemID="{938656E7-4664-47C9-9D1B-1966B3DF86E9}"/>
</file>

<file path=customXml/itemProps3.xml><?xml version="1.0" encoding="utf-8"?>
<ds:datastoreItem xmlns:ds="http://schemas.openxmlformats.org/officeDocument/2006/customXml" ds:itemID="{C526E63A-9E3E-4C24-896C-00B88E035435}"/>
</file>

<file path=docProps/app.xml><?xml version="1.0" encoding="utf-8"?>
<Properties xmlns="http://schemas.openxmlformats.org/officeDocument/2006/extended-properties" xmlns:vt="http://schemas.openxmlformats.org/officeDocument/2006/docPropsVTypes">
  <TotalTime>500</TotalTime>
  <Words>2019</Words>
  <Application>Microsoft Office PowerPoint</Application>
  <PresentationFormat>Ekran Gösterisi (4:3)</PresentationFormat>
  <Paragraphs>256</Paragraphs>
  <Slides>20</Slides>
  <Notes>1</Notes>
  <HiddenSlides>0</HiddenSlides>
  <MMClips>0</MMClips>
  <ScaleCrop>false</ScaleCrop>
  <HeadingPairs>
    <vt:vector size="6" baseType="variant">
      <vt:variant>
        <vt:lpstr>Kullanılan Yazı Tipleri</vt:lpstr>
      </vt:variant>
      <vt:variant>
        <vt:i4>7</vt:i4>
      </vt:variant>
      <vt:variant>
        <vt:lpstr>Tema</vt:lpstr>
      </vt:variant>
      <vt:variant>
        <vt:i4>3</vt:i4>
      </vt:variant>
      <vt:variant>
        <vt:lpstr>Slayt Başlıkları</vt:lpstr>
      </vt:variant>
      <vt:variant>
        <vt:i4>20</vt:i4>
      </vt:variant>
    </vt:vector>
  </HeadingPairs>
  <TitlesOfParts>
    <vt:vector size="30" baseType="lpstr">
      <vt:lpstr>Adobe Ming Std L</vt:lpstr>
      <vt:lpstr>Agency FB</vt:lpstr>
      <vt:lpstr>Arial</vt:lpstr>
      <vt:lpstr>Calibri</vt:lpstr>
      <vt:lpstr>Calibri Light</vt:lpstr>
      <vt:lpstr>Gill Sans MT</vt:lpstr>
      <vt:lpstr>Impact</vt:lpstr>
      <vt:lpstr>Rozet</vt:lpstr>
      <vt:lpstr>Office Theme</vt:lpstr>
      <vt:lpstr>Office Teması</vt:lpstr>
      <vt:lpstr>SEK-TEK</vt:lpstr>
      <vt:lpstr>Problem:</vt:lpstr>
      <vt:lpstr>Mevcut  Çözümler</vt:lpstr>
      <vt:lpstr>Sonuç</vt:lpstr>
      <vt:lpstr>Çözüm Önerimiz</vt:lpstr>
      <vt:lpstr>SEK-TEK nedir?</vt:lpstr>
      <vt:lpstr>Çalışma Şekli ve Proje</vt:lpstr>
      <vt:lpstr>Nasıl Çalışır?</vt:lpstr>
      <vt:lpstr>Bulut Sürücüsü</vt:lpstr>
      <vt:lpstr>Terminal</vt:lpstr>
      <vt:lpstr>Projenin Uygulanması</vt:lpstr>
      <vt:lpstr>Data Requirements   </vt:lpstr>
      <vt:lpstr>PowerPoint Sunusu</vt:lpstr>
      <vt:lpstr>PowerPoint Sunusu</vt:lpstr>
      <vt:lpstr>PowerPoint Sunusu</vt:lpstr>
      <vt:lpstr>Pilot Proje Sbarro Pizza</vt:lpstr>
      <vt:lpstr>PowerPoint Sunusu</vt:lpstr>
      <vt:lpstr>PowerPoint Sunusu</vt:lpstr>
      <vt:lpstr>PowerPoint Sunusu</vt:lpstr>
      <vt:lpstr>SEK-TEK Project Team Members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SEK-TEK</dc:title>
  <dc:creator>kerem teke</dc:creator>
  <cp:lastModifiedBy>kerem teke</cp:lastModifiedBy>
  <cp:revision>22</cp:revision>
  <dcterms:created xsi:type="dcterms:W3CDTF">2021-01-03T17:19:13Z</dcterms:created>
  <dcterms:modified xsi:type="dcterms:W3CDTF">2021-01-04T17:58:11Z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0x010100EAC7EDBDA99A6E4187C6A4771109E1BF</vt:lpwstr>
  </property>
</Properties>
</file>